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60" r:id="rId3"/>
    <p:sldId id="259" r:id="rId4"/>
    <p:sldId id="257" r:id="rId5"/>
    <p:sldId id="261" r:id="rId6"/>
    <p:sldId id="262" r:id="rId7"/>
    <p:sldId id="264" r:id="rId8"/>
    <p:sldId id="263" r:id="rId9"/>
    <p:sldId id="266" r:id="rId10"/>
    <p:sldId id="265" r:id="rId11"/>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530" autoAdjust="0"/>
  </p:normalViewPr>
  <p:slideViewPr>
    <p:cSldViewPr>
      <p:cViewPr>
        <p:scale>
          <a:sx n="66" d="100"/>
          <a:sy n="66" d="100"/>
        </p:scale>
        <p:origin x="-516" y="18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marker>
            <c:symbol val="none"/>
          </c:marker>
          <c:xVal>
            <c:numRef>
              <c:f>Sheet1!$A$1:$A$213</c:f>
              <c:numCache>
                <c:formatCode>General</c:formatCode>
                <c:ptCount val="213"/>
                <c:pt idx="0">
                  <c:v>0</c:v>
                </c:pt>
                <c:pt idx="1">
                  <c:v>0.01</c:v>
                </c:pt>
                <c:pt idx="2">
                  <c:v>0.02</c:v>
                </c:pt>
                <c:pt idx="3">
                  <c:v>0.03</c:v>
                </c:pt>
                <c:pt idx="4">
                  <c:v>0.04</c:v>
                </c:pt>
                <c:pt idx="5">
                  <c:v>0.05</c:v>
                </c:pt>
                <c:pt idx="6">
                  <c:v>0.06</c:v>
                </c:pt>
                <c:pt idx="7">
                  <c:v>7.0000000000000007E-2</c:v>
                </c:pt>
                <c:pt idx="8">
                  <c:v>0.08</c:v>
                </c:pt>
                <c:pt idx="9">
                  <c:v>0.09</c:v>
                </c:pt>
                <c:pt idx="10">
                  <c:v>0.1</c:v>
                </c:pt>
                <c:pt idx="11">
                  <c:v>0.11</c:v>
                </c:pt>
                <c:pt idx="12">
                  <c:v>0.12</c:v>
                </c:pt>
                <c:pt idx="13">
                  <c:v>0.13</c:v>
                </c:pt>
                <c:pt idx="14">
                  <c:v>0.14000000000000001</c:v>
                </c:pt>
                <c:pt idx="15">
                  <c:v>0.15</c:v>
                </c:pt>
                <c:pt idx="16">
                  <c:v>0.16</c:v>
                </c:pt>
                <c:pt idx="17">
                  <c:v>0.17</c:v>
                </c:pt>
                <c:pt idx="18">
                  <c:v>0.18</c:v>
                </c:pt>
                <c:pt idx="19">
                  <c:v>0.19</c:v>
                </c:pt>
                <c:pt idx="20">
                  <c:v>0.2</c:v>
                </c:pt>
                <c:pt idx="21">
                  <c:v>0.21</c:v>
                </c:pt>
                <c:pt idx="22">
                  <c:v>0.22</c:v>
                </c:pt>
                <c:pt idx="23">
                  <c:v>0.23</c:v>
                </c:pt>
                <c:pt idx="24">
                  <c:v>0.24</c:v>
                </c:pt>
                <c:pt idx="25">
                  <c:v>0.25</c:v>
                </c:pt>
                <c:pt idx="26">
                  <c:v>0.26</c:v>
                </c:pt>
                <c:pt idx="27">
                  <c:v>0.27</c:v>
                </c:pt>
                <c:pt idx="28">
                  <c:v>0.28000000000000003</c:v>
                </c:pt>
                <c:pt idx="29">
                  <c:v>0.28999999999999998</c:v>
                </c:pt>
                <c:pt idx="30">
                  <c:v>0.3</c:v>
                </c:pt>
                <c:pt idx="31">
                  <c:v>0.31</c:v>
                </c:pt>
                <c:pt idx="32">
                  <c:v>0.32</c:v>
                </c:pt>
                <c:pt idx="33">
                  <c:v>0.33</c:v>
                </c:pt>
                <c:pt idx="34">
                  <c:v>0.34</c:v>
                </c:pt>
                <c:pt idx="35">
                  <c:v>0.35</c:v>
                </c:pt>
                <c:pt idx="36">
                  <c:v>0.36</c:v>
                </c:pt>
                <c:pt idx="37">
                  <c:v>0.37</c:v>
                </c:pt>
                <c:pt idx="38">
                  <c:v>0.38</c:v>
                </c:pt>
                <c:pt idx="39">
                  <c:v>0.39</c:v>
                </c:pt>
                <c:pt idx="40">
                  <c:v>0.4</c:v>
                </c:pt>
                <c:pt idx="41">
                  <c:v>0.41</c:v>
                </c:pt>
                <c:pt idx="42">
                  <c:v>0.42</c:v>
                </c:pt>
                <c:pt idx="43">
                  <c:v>0.43</c:v>
                </c:pt>
                <c:pt idx="44">
                  <c:v>0.44</c:v>
                </c:pt>
                <c:pt idx="45">
                  <c:v>0.45</c:v>
                </c:pt>
                <c:pt idx="46">
                  <c:v>0.46</c:v>
                </c:pt>
                <c:pt idx="47">
                  <c:v>0.47</c:v>
                </c:pt>
                <c:pt idx="48">
                  <c:v>0.48</c:v>
                </c:pt>
                <c:pt idx="49">
                  <c:v>0.49</c:v>
                </c:pt>
                <c:pt idx="50">
                  <c:v>0.5</c:v>
                </c:pt>
                <c:pt idx="51">
                  <c:v>0.51</c:v>
                </c:pt>
                <c:pt idx="52">
                  <c:v>0.52</c:v>
                </c:pt>
                <c:pt idx="53">
                  <c:v>0.53</c:v>
                </c:pt>
                <c:pt idx="54">
                  <c:v>0.54</c:v>
                </c:pt>
                <c:pt idx="55">
                  <c:v>0.55000000000000004</c:v>
                </c:pt>
                <c:pt idx="56">
                  <c:v>0.56000000000000005</c:v>
                </c:pt>
                <c:pt idx="57">
                  <c:v>0.56999999999999995</c:v>
                </c:pt>
                <c:pt idx="58">
                  <c:v>0.57999999999999996</c:v>
                </c:pt>
                <c:pt idx="59">
                  <c:v>0.59</c:v>
                </c:pt>
                <c:pt idx="60">
                  <c:v>0.6</c:v>
                </c:pt>
                <c:pt idx="61">
                  <c:v>0.61</c:v>
                </c:pt>
                <c:pt idx="62">
                  <c:v>0.62</c:v>
                </c:pt>
                <c:pt idx="63">
                  <c:v>0.63</c:v>
                </c:pt>
                <c:pt idx="64">
                  <c:v>0.64</c:v>
                </c:pt>
                <c:pt idx="65">
                  <c:v>0.65</c:v>
                </c:pt>
                <c:pt idx="66">
                  <c:v>0.66</c:v>
                </c:pt>
                <c:pt idx="67">
                  <c:v>0.67</c:v>
                </c:pt>
                <c:pt idx="68">
                  <c:v>0.68</c:v>
                </c:pt>
                <c:pt idx="69">
                  <c:v>0.69</c:v>
                </c:pt>
                <c:pt idx="70">
                  <c:v>0.7</c:v>
                </c:pt>
                <c:pt idx="71">
                  <c:v>0.71</c:v>
                </c:pt>
                <c:pt idx="72">
                  <c:v>0.72</c:v>
                </c:pt>
                <c:pt idx="73">
                  <c:v>0.73</c:v>
                </c:pt>
                <c:pt idx="74">
                  <c:v>0.74</c:v>
                </c:pt>
                <c:pt idx="75">
                  <c:v>0.75</c:v>
                </c:pt>
                <c:pt idx="76">
                  <c:v>0.76</c:v>
                </c:pt>
                <c:pt idx="77">
                  <c:v>0.77</c:v>
                </c:pt>
                <c:pt idx="78">
                  <c:v>0.78</c:v>
                </c:pt>
                <c:pt idx="79">
                  <c:v>0.79</c:v>
                </c:pt>
                <c:pt idx="80">
                  <c:v>0.8</c:v>
                </c:pt>
                <c:pt idx="81">
                  <c:v>0.81</c:v>
                </c:pt>
                <c:pt idx="82">
                  <c:v>0.82</c:v>
                </c:pt>
                <c:pt idx="83">
                  <c:v>0.83</c:v>
                </c:pt>
                <c:pt idx="84">
                  <c:v>0.84</c:v>
                </c:pt>
                <c:pt idx="85">
                  <c:v>0.85</c:v>
                </c:pt>
                <c:pt idx="86">
                  <c:v>0.86</c:v>
                </c:pt>
                <c:pt idx="87">
                  <c:v>0.87</c:v>
                </c:pt>
                <c:pt idx="88">
                  <c:v>0.88</c:v>
                </c:pt>
                <c:pt idx="89">
                  <c:v>0.89</c:v>
                </c:pt>
                <c:pt idx="90">
                  <c:v>0.9</c:v>
                </c:pt>
                <c:pt idx="91">
                  <c:v>0.91</c:v>
                </c:pt>
                <c:pt idx="92">
                  <c:v>0.92</c:v>
                </c:pt>
                <c:pt idx="93">
                  <c:v>0.93</c:v>
                </c:pt>
                <c:pt idx="94">
                  <c:v>0.94</c:v>
                </c:pt>
                <c:pt idx="95">
                  <c:v>0.95</c:v>
                </c:pt>
                <c:pt idx="96">
                  <c:v>0.96</c:v>
                </c:pt>
                <c:pt idx="97">
                  <c:v>0.97</c:v>
                </c:pt>
                <c:pt idx="98">
                  <c:v>0.98</c:v>
                </c:pt>
                <c:pt idx="99">
                  <c:v>0.99</c:v>
                </c:pt>
                <c:pt idx="100">
                  <c:v>1</c:v>
                </c:pt>
                <c:pt idx="101">
                  <c:v>1.01</c:v>
                </c:pt>
                <c:pt idx="102">
                  <c:v>1.02</c:v>
                </c:pt>
                <c:pt idx="103">
                  <c:v>1.03</c:v>
                </c:pt>
                <c:pt idx="104">
                  <c:v>1.04</c:v>
                </c:pt>
                <c:pt idx="105">
                  <c:v>1.05</c:v>
                </c:pt>
                <c:pt idx="106">
                  <c:v>1.06</c:v>
                </c:pt>
                <c:pt idx="107">
                  <c:v>1.07</c:v>
                </c:pt>
                <c:pt idx="108">
                  <c:v>1.08</c:v>
                </c:pt>
                <c:pt idx="109">
                  <c:v>1.0900000000000001</c:v>
                </c:pt>
                <c:pt idx="110">
                  <c:v>1.1000000000000001</c:v>
                </c:pt>
                <c:pt idx="111">
                  <c:v>1.1100000000000001</c:v>
                </c:pt>
                <c:pt idx="112">
                  <c:v>1.1200000000000001</c:v>
                </c:pt>
                <c:pt idx="113">
                  <c:v>1.1299999999999999</c:v>
                </c:pt>
                <c:pt idx="114">
                  <c:v>1.1399999999999999</c:v>
                </c:pt>
                <c:pt idx="115">
                  <c:v>1.1499999999999999</c:v>
                </c:pt>
                <c:pt idx="116">
                  <c:v>1.1599999999999999</c:v>
                </c:pt>
                <c:pt idx="117">
                  <c:v>1.17</c:v>
                </c:pt>
                <c:pt idx="118">
                  <c:v>1.18</c:v>
                </c:pt>
                <c:pt idx="119">
                  <c:v>1.19</c:v>
                </c:pt>
                <c:pt idx="120">
                  <c:v>1.2</c:v>
                </c:pt>
                <c:pt idx="121">
                  <c:v>1.21</c:v>
                </c:pt>
                <c:pt idx="122">
                  <c:v>1.22</c:v>
                </c:pt>
                <c:pt idx="123">
                  <c:v>1.23</c:v>
                </c:pt>
                <c:pt idx="124">
                  <c:v>1.24</c:v>
                </c:pt>
                <c:pt idx="125">
                  <c:v>1.25</c:v>
                </c:pt>
                <c:pt idx="126">
                  <c:v>1.26</c:v>
                </c:pt>
                <c:pt idx="127">
                  <c:v>1.27</c:v>
                </c:pt>
                <c:pt idx="128">
                  <c:v>1.28</c:v>
                </c:pt>
                <c:pt idx="129">
                  <c:v>1.29</c:v>
                </c:pt>
                <c:pt idx="130">
                  <c:v>1.3</c:v>
                </c:pt>
                <c:pt idx="131">
                  <c:v>1.31</c:v>
                </c:pt>
                <c:pt idx="132">
                  <c:v>1.32</c:v>
                </c:pt>
                <c:pt idx="133">
                  <c:v>1.33</c:v>
                </c:pt>
                <c:pt idx="134">
                  <c:v>1.34</c:v>
                </c:pt>
                <c:pt idx="135">
                  <c:v>1.35</c:v>
                </c:pt>
                <c:pt idx="136">
                  <c:v>1.36</c:v>
                </c:pt>
                <c:pt idx="137">
                  <c:v>1.37</c:v>
                </c:pt>
                <c:pt idx="138">
                  <c:v>1.38</c:v>
                </c:pt>
                <c:pt idx="139">
                  <c:v>1.39</c:v>
                </c:pt>
                <c:pt idx="140">
                  <c:v>1.4</c:v>
                </c:pt>
                <c:pt idx="141">
                  <c:v>1.41</c:v>
                </c:pt>
                <c:pt idx="142">
                  <c:v>1.42</c:v>
                </c:pt>
                <c:pt idx="143">
                  <c:v>1.43</c:v>
                </c:pt>
                <c:pt idx="144">
                  <c:v>1.44</c:v>
                </c:pt>
                <c:pt idx="145">
                  <c:v>1.45</c:v>
                </c:pt>
                <c:pt idx="146">
                  <c:v>1.46</c:v>
                </c:pt>
                <c:pt idx="147">
                  <c:v>1.47</c:v>
                </c:pt>
                <c:pt idx="148">
                  <c:v>1.48</c:v>
                </c:pt>
                <c:pt idx="149">
                  <c:v>1.49</c:v>
                </c:pt>
                <c:pt idx="150">
                  <c:v>1.5</c:v>
                </c:pt>
                <c:pt idx="151">
                  <c:v>1.51</c:v>
                </c:pt>
                <c:pt idx="152">
                  <c:v>1.52</c:v>
                </c:pt>
                <c:pt idx="153">
                  <c:v>1.53</c:v>
                </c:pt>
                <c:pt idx="154">
                  <c:v>1.54</c:v>
                </c:pt>
                <c:pt idx="155">
                  <c:v>1.55</c:v>
                </c:pt>
                <c:pt idx="156">
                  <c:v>1.56</c:v>
                </c:pt>
                <c:pt idx="157">
                  <c:v>1.57</c:v>
                </c:pt>
                <c:pt idx="158">
                  <c:v>1.58</c:v>
                </c:pt>
                <c:pt idx="159">
                  <c:v>1.59</c:v>
                </c:pt>
                <c:pt idx="160">
                  <c:v>1.6</c:v>
                </c:pt>
                <c:pt idx="161">
                  <c:v>1.61</c:v>
                </c:pt>
                <c:pt idx="162">
                  <c:v>1.62</c:v>
                </c:pt>
                <c:pt idx="163">
                  <c:v>1.63</c:v>
                </c:pt>
                <c:pt idx="164">
                  <c:v>1.64</c:v>
                </c:pt>
                <c:pt idx="165">
                  <c:v>1.65</c:v>
                </c:pt>
                <c:pt idx="166">
                  <c:v>1.66</c:v>
                </c:pt>
                <c:pt idx="167">
                  <c:v>1.67</c:v>
                </c:pt>
                <c:pt idx="168">
                  <c:v>1.68</c:v>
                </c:pt>
                <c:pt idx="169">
                  <c:v>1.69</c:v>
                </c:pt>
                <c:pt idx="170">
                  <c:v>1.7</c:v>
                </c:pt>
                <c:pt idx="171">
                  <c:v>1.71</c:v>
                </c:pt>
                <c:pt idx="172">
                  <c:v>1.72</c:v>
                </c:pt>
                <c:pt idx="173">
                  <c:v>1.73</c:v>
                </c:pt>
                <c:pt idx="174">
                  <c:v>1.74</c:v>
                </c:pt>
                <c:pt idx="175">
                  <c:v>1.75</c:v>
                </c:pt>
                <c:pt idx="176">
                  <c:v>1.76</c:v>
                </c:pt>
                <c:pt idx="177">
                  <c:v>1.77</c:v>
                </c:pt>
                <c:pt idx="178">
                  <c:v>1.78</c:v>
                </c:pt>
                <c:pt idx="179">
                  <c:v>1.79</c:v>
                </c:pt>
                <c:pt idx="180">
                  <c:v>1.8</c:v>
                </c:pt>
                <c:pt idx="181">
                  <c:v>1.81</c:v>
                </c:pt>
                <c:pt idx="182">
                  <c:v>1.82</c:v>
                </c:pt>
                <c:pt idx="183">
                  <c:v>1.83</c:v>
                </c:pt>
                <c:pt idx="184">
                  <c:v>1.84</c:v>
                </c:pt>
                <c:pt idx="185">
                  <c:v>1.85</c:v>
                </c:pt>
                <c:pt idx="186">
                  <c:v>1.86</c:v>
                </c:pt>
                <c:pt idx="187">
                  <c:v>1.87</c:v>
                </c:pt>
                <c:pt idx="188">
                  <c:v>1.88</c:v>
                </c:pt>
                <c:pt idx="189">
                  <c:v>1.89</c:v>
                </c:pt>
                <c:pt idx="190">
                  <c:v>1.9</c:v>
                </c:pt>
                <c:pt idx="191">
                  <c:v>1.91</c:v>
                </c:pt>
                <c:pt idx="192">
                  <c:v>1.92</c:v>
                </c:pt>
                <c:pt idx="193">
                  <c:v>1.93</c:v>
                </c:pt>
                <c:pt idx="194">
                  <c:v>1.94</c:v>
                </c:pt>
                <c:pt idx="195">
                  <c:v>1.95</c:v>
                </c:pt>
                <c:pt idx="196">
                  <c:v>1.96</c:v>
                </c:pt>
                <c:pt idx="197">
                  <c:v>1.97</c:v>
                </c:pt>
                <c:pt idx="198">
                  <c:v>1.98</c:v>
                </c:pt>
                <c:pt idx="199">
                  <c:v>1.99</c:v>
                </c:pt>
                <c:pt idx="200">
                  <c:v>2</c:v>
                </c:pt>
                <c:pt idx="201">
                  <c:v>2.0099999999999998</c:v>
                </c:pt>
                <c:pt idx="202">
                  <c:v>2.02</c:v>
                </c:pt>
                <c:pt idx="203">
                  <c:v>2.0299999999999998</c:v>
                </c:pt>
                <c:pt idx="204">
                  <c:v>2.04</c:v>
                </c:pt>
                <c:pt idx="205">
                  <c:v>2.0499999999999998</c:v>
                </c:pt>
                <c:pt idx="206">
                  <c:v>2.06</c:v>
                </c:pt>
                <c:pt idx="207">
                  <c:v>2.0699999999999998</c:v>
                </c:pt>
                <c:pt idx="208">
                  <c:v>2.08</c:v>
                </c:pt>
                <c:pt idx="209">
                  <c:v>2.09</c:v>
                </c:pt>
                <c:pt idx="210">
                  <c:v>2.1</c:v>
                </c:pt>
                <c:pt idx="211">
                  <c:v>2.11</c:v>
                </c:pt>
                <c:pt idx="212">
                  <c:v>2.12</c:v>
                </c:pt>
              </c:numCache>
            </c:numRef>
          </c:xVal>
          <c:yVal>
            <c:numRef>
              <c:f>Sheet1!$B$1:$B$213</c:f>
              <c:numCache>
                <c:formatCode>General</c:formatCode>
                <c:ptCount val="213"/>
                <c:pt idx="0">
                  <c:v>0</c:v>
                </c:pt>
                <c:pt idx="1">
                  <c:v>9.9510000000000001E-2</c:v>
                </c:pt>
                <c:pt idx="2">
                  <c:v>0.19804000000000002</c:v>
                </c:pt>
                <c:pt idx="3">
                  <c:v>0.29558999999999996</c:v>
                </c:pt>
                <c:pt idx="4">
                  <c:v>0.39216000000000001</c:v>
                </c:pt>
                <c:pt idx="5">
                  <c:v>0.48775000000000002</c:v>
                </c:pt>
                <c:pt idx="6">
                  <c:v>0.58235999999999999</c:v>
                </c:pt>
                <c:pt idx="7">
                  <c:v>0.67599000000000009</c:v>
                </c:pt>
                <c:pt idx="8">
                  <c:v>0.76863999999999999</c:v>
                </c:pt>
                <c:pt idx="9">
                  <c:v>0.86030999999999991</c:v>
                </c:pt>
                <c:pt idx="10">
                  <c:v>0.95099999999999996</c:v>
                </c:pt>
                <c:pt idx="11">
                  <c:v>1.04071</c:v>
                </c:pt>
                <c:pt idx="12">
                  <c:v>1.12944</c:v>
                </c:pt>
                <c:pt idx="13">
                  <c:v>1.21719</c:v>
                </c:pt>
                <c:pt idx="14">
                  <c:v>1.30396</c:v>
                </c:pt>
                <c:pt idx="15">
                  <c:v>1.38975</c:v>
                </c:pt>
                <c:pt idx="16">
                  <c:v>1.4745600000000001</c:v>
                </c:pt>
                <c:pt idx="17">
                  <c:v>1.5583900000000002</c:v>
                </c:pt>
                <c:pt idx="18">
                  <c:v>1.6412399999999998</c:v>
                </c:pt>
                <c:pt idx="19">
                  <c:v>1.7231099999999999</c:v>
                </c:pt>
                <c:pt idx="20">
                  <c:v>1.804</c:v>
                </c:pt>
                <c:pt idx="21">
                  <c:v>1.88391</c:v>
                </c:pt>
                <c:pt idx="22">
                  <c:v>1.9628400000000001</c:v>
                </c:pt>
                <c:pt idx="23">
                  <c:v>2.0407900000000003</c:v>
                </c:pt>
                <c:pt idx="24">
                  <c:v>2.1177600000000001</c:v>
                </c:pt>
                <c:pt idx="25">
                  <c:v>2.1937500000000001</c:v>
                </c:pt>
                <c:pt idx="26">
                  <c:v>2.2687599999999999</c:v>
                </c:pt>
                <c:pt idx="27">
                  <c:v>2.3427899999999999</c:v>
                </c:pt>
                <c:pt idx="28">
                  <c:v>2.4158400000000002</c:v>
                </c:pt>
                <c:pt idx="29">
                  <c:v>2.4879099999999998</c:v>
                </c:pt>
                <c:pt idx="30">
                  <c:v>2.5590000000000002</c:v>
                </c:pt>
                <c:pt idx="31">
                  <c:v>2.6291099999999998</c:v>
                </c:pt>
                <c:pt idx="32">
                  <c:v>2.6982400000000002</c:v>
                </c:pt>
                <c:pt idx="33">
                  <c:v>2.7663900000000003</c:v>
                </c:pt>
                <c:pt idx="34">
                  <c:v>2.8335600000000003</c:v>
                </c:pt>
                <c:pt idx="35">
                  <c:v>2.89975</c:v>
                </c:pt>
                <c:pt idx="36">
                  <c:v>2.9649599999999996</c:v>
                </c:pt>
                <c:pt idx="37">
                  <c:v>3.0291900000000003</c:v>
                </c:pt>
                <c:pt idx="38">
                  <c:v>3.0924399999999999</c:v>
                </c:pt>
                <c:pt idx="39">
                  <c:v>3.1547100000000001</c:v>
                </c:pt>
                <c:pt idx="40">
                  <c:v>3.2159999999999997</c:v>
                </c:pt>
                <c:pt idx="41">
                  <c:v>3.2763099999999996</c:v>
                </c:pt>
                <c:pt idx="42">
                  <c:v>3.3356400000000002</c:v>
                </c:pt>
                <c:pt idx="43">
                  <c:v>3.3939899999999996</c:v>
                </c:pt>
                <c:pt idx="44">
                  <c:v>3.4513600000000002</c:v>
                </c:pt>
                <c:pt idx="45">
                  <c:v>3.5077499999999997</c:v>
                </c:pt>
                <c:pt idx="46">
                  <c:v>3.5631600000000003</c:v>
                </c:pt>
                <c:pt idx="47">
                  <c:v>3.6175899999999994</c:v>
                </c:pt>
                <c:pt idx="48">
                  <c:v>3.6710399999999996</c:v>
                </c:pt>
                <c:pt idx="49">
                  <c:v>3.7235100000000001</c:v>
                </c:pt>
                <c:pt idx="50">
                  <c:v>3.7749999999999999</c:v>
                </c:pt>
                <c:pt idx="51">
                  <c:v>3.8255099999999995</c:v>
                </c:pt>
                <c:pt idx="52">
                  <c:v>3.8750399999999998</c:v>
                </c:pt>
                <c:pt idx="53">
                  <c:v>3.9235900000000004</c:v>
                </c:pt>
                <c:pt idx="54">
                  <c:v>3.9711600000000002</c:v>
                </c:pt>
                <c:pt idx="55">
                  <c:v>4.0177499999999995</c:v>
                </c:pt>
                <c:pt idx="56">
                  <c:v>4.0633600000000003</c:v>
                </c:pt>
                <c:pt idx="57">
                  <c:v>4.1079899999999991</c:v>
                </c:pt>
                <c:pt idx="58">
                  <c:v>4.1516400000000004</c:v>
                </c:pt>
                <c:pt idx="59">
                  <c:v>4.1943099999999998</c:v>
                </c:pt>
                <c:pt idx="60">
                  <c:v>4.2359999999999998</c:v>
                </c:pt>
                <c:pt idx="61">
                  <c:v>4.2767099999999996</c:v>
                </c:pt>
                <c:pt idx="62">
                  <c:v>4.3164400000000001</c:v>
                </c:pt>
                <c:pt idx="63">
                  <c:v>4.3551899999999995</c:v>
                </c:pt>
                <c:pt idx="64">
                  <c:v>4.3929600000000004</c:v>
                </c:pt>
                <c:pt idx="65">
                  <c:v>4.4297499999999994</c:v>
                </c:pt>
                <c:pt idx="66">
                  <c:v>4.46556</c:v>
                </c:pt>
                <c:pt idx="67">
                  <c:v>4.5003899999999994</c:v>
                </c:pt>
                <c:pt idx="68">
                  <c:v>4.5342400000000005</c:v>
                </c:pt>
                <c:pt idx="69">
                  <c:v>4.5671099999999996</c:v>
                </c:pt>
                <c:pt idx="70">
                  <c:v>4.5990000000000002</c:v>
                </c:pt>
                <c:pt idx="71">
                  <c:v>4.6299099999999997</c:v>
                </c:pt>
                <c:pt idx="72">
                  <c:v>4.6598399999999991</c:v>
                </c:pt>
                <c:pt idx="73">
                  <c:v>4.68879</c:v>
                </c:pt>
                <c:pt idx="74">
                  <c:v>4.7167600000000007</c:v>
                </c:pt>
                <c:pt idx="75">
                  <c:v>4.7437500000000004</c:v>
                </c:pt>
                <c:pt idx="76">
                  <c:v>4.7697599999999998</c:v>
                </c:pt>
                <c:pt idx="77">
                  <c:v>4.7947899999999999</c:v>
                </c:pt>
                <c:pt idx="78">
                  <c:v>4.8188399999999998</c:v>
                </c:pt>
                <c:pt idx="79">
                  <c:v>4.8419100000000004</c:v>
                </c:pt>
                <c:pt idx="80">
                  <c:v>4.863999999999999</c:v>
                </c:pt>
                <c:pt idx="81">
                  <c:v>4.885110000000001</c:v>
                </c:pt>
                <c:pt idx="82">
                  <c:v>4.9052399999999992</c:v>
                </c:pt>
                <c:pt idx="83">
                  <c:v>4.9243899999999989</c:v>
                </c:pt>
                <c:pt idx="84">
                  <c:v>4.9425600000000003</c:v>
                </c:pt>
                <c:pt idx="85">
                  <c:v>4.9597499999999997</c:v>
                </c:pt>
                <c:pt idx="86">
                  <c:v>4.9759599999999988</c:v>
                </c:pt>
                <c:pt idx="87">
                  <c:v>4.9911899999999996</c:v>
                </c:pt>
                <c:pt idx="88">
                  <c:v>5.0054400000000001</c:v>
                </c:pt>
                <c:pt idx="89">
                  <c:v>5.0187099999999996</c:v>
                </c:pt>
                <c:pt idx="90">
                  <c:v>5.0309999999999997</c:v>
                </c:pt>
                <c:pt idx="91">
                  <c:v>5.0423099999999987</c:v>
                </c:pt>
                <c:pt idx="92">
                  <c:v>5.0526400000000002</c:v>
                </c:pt>
                <c:pt idx="93">
                  <c:v>5.0619899999999998</c:v>
                </c:pt>
                <c:pt idx="94">
                  <c:v>5.0703599999999991</c:v>
                </c:pt>
                <c:pt idx="95">
                  <c:v>5.07775</c:v>
                </c:pt>
                <c:pt idx="96">
                  <c:v>5.0841599999999998</c:v>
                </c:pt>
                <c:pt idx="97">
                  <c:v>5.0895899999999994</c:v>
                </c:pt>
                <c:pt idx="98">
                  <c:v>5.0940400000000006</c:v>
                </c:pt>
                <c:pt idx="99">
                  <c:v>5.0975100000000007</c:v>
                </c:pt>
                <c:pt idx="100">
                  <c:v>5.0999999999999996</c:v>
                </c:pt>
                <c:pt idx="101">
                  <c:v>5.1015099999999984</c:v>
                </c:pt>
                <c:pt idx="102">
                  <c:v>5.1020399999999988</c:v>
                </c:pt>
                <c:pt idx="103">
                  <c:v>5.1015899999999998</c:v>
                </c:pt>
                <c:pt idx="104">
                  <c:v>5.1001599999999989</c:v>
                </c:pt>
                <c:pt idx="105">
                  <c:v>5.0977499999999996</c:v>
                </c:pt>
                <c:pt idx="106">
                  <c:v>5.09436</c:v>
                </c:pt>
                <c:pt idx="107">
                  <c:v>5.0899900000000002</c:v>
                </c:pt>
                <c:pt idx="108">
                  <c:v>5.0846399999999994</c:v>
                </c:pt>
                <c:pt idx="109">
                  <c:v>5.0783099999999983</c:v>
                </c:pt>
                <c:pt idx="110">
                  <c:v>5.0709999999999988</c:v>
                </c:pt>
                <c:pt idx="111">
                  <c:v>5.06271</c:v>
                </c:pt>
                <c:pt idx="112">
                  <c:v>5.0534399999999993</c:v>
                </c:pt>
                <c:pt idx="113">
                  <c:v>5.0431899999999992</c:v>
                </c:pt>
                <c:pt idx="114">
                  <c:v>5.0319599999999989</c:v>
                </c:pt>
                <c:pt idx="115">
                  <c:v>5.019750000000001</c:v>
                </c:pt>
                <c:pt idx="116">
                  <c:v>5.0065600000000003</c:v>
                </c:pt>
                <c:pt idx="117">
                  <c:v>4.9923900000000003</c:v>
                </c:pt>
                <c:pt idx="118">
                  <c:v>4.9772399999999992</c:v>
                </c:pt>
                <c:pt idx="119">
                  <c:v>4.9611099999999988</c:v>
                </c:pt>
                <c:pt idx="120">
                  <c:v>4.944</c:v>
                </c:pt>
                <c:pt idx="121">
                  <c:v>4.9259099999999991</c:v>
                </c:pt>
                <c:pt idx="122">
                  <c:v>4.906839999999999</c:v>
                </c:pt>
                <c:pt idx="123">
                  <c:v>4.8867900000000004</c:v>
                </c:pt>
                <c:pt idx="124">
                  <c:v>4.8657599999999999</c:v>
                </c:pt>
                <c:pt idx="125">
                  <c:v>4.84375</c:v>
                </c:pt>
                <c:pt idx="126">
                  <c:v>4.820759999999999</c:v>
                </c:pt>
                <c:pt idx="127">
                  <c:v>4.7967899999999979</c:v>
                </c:pt>
                <c:pt idx="128">
                  <c:v>4.771840000000001</c:v>
                </c:pt>
                <c:pt idx="129">
                  <c:v>4.7459099999999985</c:v>
                </c:pt>
                <c:pt idx="130">
                  <c:v>4.7189999999999976</c:v>
                </c:pt>
                <c:pt idx="131">
                  <c:v>4.6911100000000001</c:v>
                </c:pt>
                <c:pt idx="132">
                  <c:v>4.6622399999999988</c:v>
                </c:pt>
                <c:pt idx="133">
                  <c:v>4.6323899999999991</c:v>
                </c:pt>
                <c:pt idx="134">
                  <c:v>4.6015599999999992</c:v>
                </c:pt>
                <c:pt idx="135">
                  <c:v>4.5697499999999973</c:v>
                </c:pt>
                <c:pt idx="136">
                  <c:v>4.5369600000000005</c:v>
                </c:pt>
                <c:pt idx="137">
                  <c:v>4.5031899999999982</c:v>
                </c:pt>
                <c:pt idx="138">
                  <c:v>4.4684400000000011</c:v>
                </c:pt>
                <c:pt idx="139">
                  <c:v>4.4327100000000002</c:v>
                </c:pt>
                <c:pt idx="140">
                  <c:v>4.3960000000000008</c:v>
                </c:pt>
                <c:pt idx="141">
                  <c:v>4.3583100000000012</c:v>
                </c:pt>
                <c:pt idx="142">
                  <c:v>4.3196399999999997</c:v>
                </c:pt>
                <c:pt idx="143">
                  <c:v>4.279989999999998</c:v>
                </c:pt>
                <c:pt idx="144">
                  <c:v>4.2393599999999996</c:v>
                </c:pt>
                <c:pt idx="145">
                  <c:v>4.1977499999999992</c:v>
                </c:pt>
                <c:pt idx="146">
                  <c:v>4.1551600000000004</c:v>
                </c:pt>
                <c:pt idx="147">
                  <c:v>4.1115899999999996</c:v>
                </c:pt>
                <c:pt idx="148">
                  <c:v>4.0670400000000004</c:v>
                </c:pt>
                <c:pt idx="149">
                  <c:v>4.021510000000001</c:v>
                </c:pt>
                <c:pt idx="150">
                  <c:v>3.9749999999999996</c:v>
                </c:pt>
                <c:pt idx="151">
                  <c:v>3.9275099999999981</c:v>
                </c:pt>
                <c:pt idx="152">
                  <c:v>3.879039999999998</c:v>
                </c:pt>
                <c:pt idx="153">
                  <c:v>3.8295899999999996</c:v>
                </c:pt>
                <c:pt idx="154">
                  <c:v>3.7791599999999992</c:v>
                </c:pt>
                <c:pt idx="155">
                  <c:v>3.7277499999999986</c:v>
                </c:pt>
                <c:pt idx="156">
                  <c:v>3.6753599999999995</c:v>
                </c:pt>
                <c:pt idx="157">
                  <c:v>3.6219900000000003</c:v>
                </c:pt>
                <c:pt idx="158">
                  <c:v>3.567639999999999</c:v>
                </c:pt>
                <c:pt idx="159">
                  <c:v>3.5123099999999976</c:v>
                </c:pt>
                <c:pt idx="160">
                  <c:v>3.4559999999999977</c:v>
                </c:pt>
                <c:pt idx="161">
                  <c:v>3.3987099999999995</c:v>
                </c:pt>
                <c:pt idx="162">
                  <c:v>3.3404399999999992</c:v>
                </c:pt>
                <c:pt idx="163">
                  <c:v>3.2811899999999987</c:v>
                </c:pt>
                <c:pt idx="164">
                  <c:v>3.2209599999999998</c:v>
                </c:pt>
                <c:pt idx="165">
                  <c:v>3.1597499999999989</c:v>
                </c:pt>
                <c:pt idx="166">
                  <c:v>3.0975599999999979</c:v>
                </c:pt>
                <c:pt idx="167">
                  <c:v>3.0343900000000001</c:v>
                </c:pt>
                <c:pt idx="168">
                  <c:v>2.9702399999999987</c:v>
                </c:pt>
                <c:pt idx="169">
                  <c:v>2.9051099999999987</c:v>
                </c:pt>
                <c:pt idx="170">
                  <c:v>2.8390000000000004</c:v>
                </c:pt>
                <c:pt idx="171">
                  <c:v>2.7719100000000019</c:v>
                </c:pt>
                <c:pt idx="172">
                  <c:v>2.7038399999999978</c:v>
                </c:pt>
                <c:pt idx="173">
                  <c:v>2.6347900000000006</c:v>
                </c:pt>
                <c:pt idx="174">
                  <c:v>2.5647599999999997</c:v>
                </c:pt>
                <c:pt idx="175">
                  <c:v>2.4937499999999986</c:v>
                </c:pt>
                <c:pt idx="176">
                  <c:v>2.4217600000000008</c:v>
                </c:pt>
                <c:pt idx="177">
                  <c:v>2.3487899999999993</c:v>
                </c:pt>
                <c:pt idx="178">
                  <c:v>2.2748399999999975</c:v>
                </c:pt>
                <c:pt idx="179">
                  <c:v>2.1999099999999974</c:v>
                </c:pt>
                <c:pt idx="180">
                  <c:v>2.1239999999999988</c:v>
                </c:pt>
                <c:pt idx="181">
                  <c:v>2.0471099999999964</c:v>
                </c:pt>
                <c:pt idx="182">
                  <c:v>1.9692399999999957</c:v>
                </c:pt>
                <c:pt idx="183">
                  <c:v>1.89039</c:v>
                </c:pt>
                <c:pt idx="184">
                  <c:v>1.8105599999999988</c:v>
                </c:pt>
                <c:pt idx="185">
                  <c:v>1.7297499999999957</c:v>
                </c:pt>
                <c:pt idx="186">
                  <c:v>1.6479599999999976</c:v>
                </c:pt>
                <c:pt idx="187">
                  <c:v>1.5651899999999976</c:v>
                </c:pt>
                <c:pt idx="188">
                  <c:v>1.4814399999999992</c:v>
                </c:pt>
                <c:pt idx="189">
                  <c:v>1.3967099999999988</c:v>
                </c:pt>
                <c:pt idx="190">
                  <c:v>1.3109999999999999</c:v>
                </c:pt>
                <c:pt idx="191">
                  <c:v>1.2243099999999991</c:v>
                </c:pt>
                <c:pt idx="192">
                  <c:v>1.1366399999999999</c:v>
                </c:pt>
                <c:pt idx="193">
                  <c:v>1.0479899999999986</c:v>
                </c:pt>
                <c:pt idx="194">
                  <c:v>0.95835999999999899</c:v>
                </c:pt>
                <c:pt idx="195">
                  <c:v>0.86775000000000091</c:v>
                </c:pt>
                <c:pt idx="196">
                  <c:v>0.77616000000000085</c:v>
                </c:pt>
                <c:pt idx="197">
                  <c:v>0.68358999999999881</c:v>
                </c:pt>
                <c:pt idx="198">
                  <c:v>0.5900400000000019</c:v>
                </c:pt>
                <c:pt idx="199">
                  <c:v>0.4955099999999959</c:v>
                </c:pt>
                <c:pt idx="200">
                  <c:v>0.39999999999999858</c:v>
                </c:pt>
                <c:pt idx="201">
                  <c:v>0.30350999999999928</c:v>
                </c:pt>
                <c:pt idx="202">
                  <c:v>0.20603999999999445</c:v>
                </c:pt>
                <c:pt idx="203">
                  <c:v>0.10759000000000185</c:v>
                </c:pt>
                <c:pt idx="204">
                  <c:v>8.1599999999966144E-3</c:v>
                </c:pt>
                <c:pt idx="205">
                  <c:v>-9.224999999999639E-2</c:v>
                </c:pt>
                <c:pt idx="206">
                  <c:v>-0.19364000000000203</c:v>
                </c:pt>
                <c:pt idx="207">
                  <c:v>-0.296009999999999</c:v>
                </c:pt>
                <c:pt idx="208">
                  <c:v>-0.39936000000000504</c:v>
                </c:pt>
                <c:pt idx="209">
                  <c:v>-0.50368999999999886</c:v>
                </c:pt>
                <c:pt idx="210">
                  <c:v>-0.60900000000000176</c:v>
                </c:pt>
                <c:pt idx="211">
                  <c:v>-0.71529000000000309</c:v>
                </c:pt>
                <c:pt idx="212">
                  <c:v>-0.82256000000000284</c:v>
                </c:pt>
              </c:numCache>
            </c:numRef>
          </c:yVal>
          <c:smooth val="1"/>
        </c:ser>
        <c:dLbls>
          <c:showLegendKey val="0"/>
          <c:showVal val="0"/>
          <c:showCatName val="0"/>
          <c:showSerName val="0"/>
          <c:showPercent val="0"/>
          <c:showBubbleSize val="0"/>
        </c:dLbls>
        <c:axId val="97850496"/>
        <c:axId val="97852032"/>
      </c:scatterChart>
      <c:valAx>
        <c:axId val="97850496"/>
        <c:scaling>
          <c:orientation val="minMax"/>
        </c:scaling>
        <c:delete val="0"/>
        <c:axPos val="b"/>
        <c:numFmt formatCode="General" sourceLinked="1"/>
        <c:majorTickMark val="out"/>
        <c:minorTickMark val="none"/>
        <c:tickLblPos val="nextTo"/>
        <c:crossAx val="97852032"/>
        <c:crosses val="autoZero"/>
        <c:crossBetween val="midCat"/>
      </c:valAx>
      <c:valAx>
        <c:axId val="97852032"/>
        <c:scaling>
          <c:orientation val="minMax"/>
        </c:scaling>
        <c:delete val="0"/>
        <c:axPos val="l"/>
        <c:majorGridlines/>
        <c:numFmt formatCode="General" sourceLinked="1"/>
        <c:majorTickMark val="out"/>
        <c:minorTickMark val="none"/>
        <c:tickLblPos val="nextTo"/>
        <c:crossAx val="97850496"/>
        <c:crosses val="autoZero"/>
        <c:crossBetween val="midCat"/>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spPr>
            <a:ln w="28575">
              <a:noFill/>
            </a:ln>
          </c:spPr>
          <c:xVal>
            <c:numRef>
              <c:f>Sheet1!$D$1:$D$12</c:f>
              <c:numCache>
                <c:formatCode>General</c:formatCode>
                <c:ptCount val="12"/>
                <c:pt idx="0">
                  <c:v>0</c:v>
                </c:pt>
                <c:pt idx="1">
                  <c:v>0.2</c:v>
                </c:pt>
                <c:pt idx="2">
                  <c:v>0.4</c:v>
                </c:pt>
                <c:pt idx="3">
                  <c:v>0.6</c:v>
                </c:pt>
                <c:pt idx="4">
                  <c:v>0.8</c:v>
                </c:pt>
                <c:pt idx="5">
                  <c:v>1</c:v>
                </c:pt>
                <c:pt idx="6">
                  <c:v>1.2</c:v>
                </c:pt>
                <c:pt idx="7">
                  <c:v>1.4</c:v>
                </c:pt>
                <c:pt idx="8">
                  <c:v>1.6</c:v>
                </c:pt>
                <c:pt idx="9">
                  <c:v>1.8</c:v>
                </c:pt>
                <c:pt idx="10">
                  <c:v>2</c:v>
                </c:pt>
                <c:pt idx="11">
                  <c:v>2.2000000000000002</c:v>
                </c:pt>
              </c:numCache>
            </c:numRef>
          </c:xVal>
          <c:yVal>
            <c:numRef>
              <c:f>Sheet1!$E$1:$E$12</c:f>
              <c:numCache>
                <c:formatCode>General</c:formatCode>
                <c:ptCount val="12"/>
                <c:pt idx="0">
                  <c:v>0</c:v>
                </c:pt>
                <c:pt idx="1">
                  <c:v>1.804</c:v>
                </c:pt>
                <c:pt idx="2">
                  <c:v>3.2159999999999997</c:v>
                </c:pt>
                <c:pt idx="3">
                  <c:v>4.2359999999999998</c:v>
                </c:pt>
                <c:pt idx="4">
                  <c:v>4.863999999999999</c:v>
                </c:pt>
                <c:pt idx="5">
                  <c:v>5.0999999999999996</c:v>
                </c:pt>
                <c:pt idx="6">
                  <c:v>4.944</c:v>
                </c:pt>
                <c:pt idx="7">
                  <c:v>4.3960000000000008</c:v>
                </c:pt>
                <c:pt idx="8">
                  <c:v>3.4559999999999977</c:v>
                </c:pt>
                <c:pt idx="9">
                  <c:v>2.1239999999999988</c:v>
                </c:pt>
                <c:pt idx="10">
                  <c:v>0.39999999999999858</c:v>
                </c:pt>
                <c:pt idx="11">
                  <c:v>-1.7160000000000046</c:v>
                </c:pt>
              </c:numCache>
            </c:numRef>
          </c:yVal>
          <c:smooth val="0"/>
        </c:ser>
        <c:dLbls>
          <c:showLegendKey val="0"/>
          <c:showVal val="0"/>
          <c:showCatName val="0"/>
          <c:showSerName val="0"/>
          <c:showPercent val="0"/>
          <c:showBubbleSize val="0"/>
        </c:dLbls>
        <c:axId val="97888128"/>
        <c:axId val="97889664"/>
      </c:scatterChart>
      <c:valAx>
        <c:axId val="97888128"/>
        <c:scaling>
          <c:orientation val="minMax"/>
        </c:scaling>
        <c:delete val="0"/>
        <c:axPos val="b"/>
        <c:numFmt formatCode="General" sourceLinked="1"/>
        <c:majorTickMark val="out"/>
        <c:minorTickMark val="none"/>
        <c:tickLblPos val="nextTo"/>
        <c:crossAx val="97889664"/>
        <c:crosses val="autoZero"/>
        <c:crossBetween val="midCat"/>
      </c:valAx>
      <c:valAx>
        <c:axId val="97889664"/>
        <c:scaling>
          <c:orientation val="minMax"/>
        </c:scaling>
        <c:delete val="0"/>
        <c:axPos val="l"/>
        <c:majorGridlines/>
        <c:numFmt formatCode="General" sourceLinked="1"/>
        <c:majorTickMark val="out"/>
        <c:minorTickMark val="none"/>
        <c:tickLblPos val="nextTo"/>
        <c:crossAx val="97888128"/>
        <c:crosses val="autoZero"/>
        <c:crossBetween val="midCat"/>
      </c:valAx>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5" Type="http://schemas.openxmlformats.org/officeDocument/2006/relationships/image" Target="../media/image5.wmf"/><Relationship Id="rId4"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D15D0D-0D6D-4FC8-80BB-21428148AFD2}" type="datetimeFigureOut">
              <a:rPr kumimoji="1" lang="ja-JP" altLang="en-US" smtClean="0"/>
              <a:t>2012/3/15</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A575EC8-22AA-4393-93B3-CC59364E3A37}" type="slidenum">
              <a:rPr kumimoji="1" lang="ja-JP" altLang="en-US" smtClean="0"/>
              <a:t>‹#›</a:t>
            </a:fld>
            <a:endParaRPr kumimoji="1" lang="ja-JP" altLang="en-US"/>
          </a:p>
        </p:txBody>
      </p:sp>
    </p:spTree>
    <p:extLst>
      <p:ext uri="{BB962C8B-B14F-4D97-AF65-F5344CB8AC3E}">
        <p14:creationId xmlns:p14="http://schemas.microsoft.com/office/powerpoint/2010/main" val="146100335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eaLnBrk="0" hangingPunct="0">
              <a:defRPr kumimoji="1" sz="2400">
                <a:solidFill>
                  <a:schemeClr val="tx1"/>
                </a:solidFill>
                <a:latin typeface="Times" charset="0"/>
                <a:ea typeface="Osaka" charset="-128"/>
              </a:defRPr>
            </a:lvl1pPr>
            <a:lvl2pPr marL="742950" indent="-285750" defTabSz="957263" eaLnBrk="0" hangingPunct="0">
              <a:defRPr kumimoji="1" sz="2400">
                <a:solidFill>
                  <a:schemeClr val="tx1"/>
                </a:solidFill>
                <a:latin typeface="Times" charset="0"/>
                <a:ea typeface="Osaka" charset="-128"/>
              </a:defRPr>
            </a:lvl2pPr>
            <a:lvl3pPr marL="1143000" indent="-228600" defTabSz="957263" eaLnBrk="0" hangingPunct="0">
              <a:defRPr kumimoji="1" sz="2400">
                <a:solidFill>
                  <a:schemeClr val="tx1"/>
                </a:solidFill>
                <a:latin typeface="Times" charset="0"/>
                <a:ea typeface="Osaka" charset="-128"/>
              </a:defRPr>
            </a:lvl3pPr>
            <a:lvl4pPr marL="1600200" indent="-228600" defTabSz="957263" eaLnBrk="0" hangingPunct="0">
              <a:defRPr kumimoji="1" sz="2400">
                <a:solidFill>
                  <a:schemeClr val="tx1"/>
                </a:solidFill>
                <a:latin typeface="Times" charset="0"/>
                <a:ea typeface="Osaka" charset="-128"/>
              </a:defRPr>
            </a:lvl4pPr>
            <a:lvl5pPr marL="2057400" indent="-228600" defTabSz="957263" eaLnBrk="0" hangingPunct="0">
              <a:defRPr kumimoji="1" sz="2400">
                <a:solidFill>
                  <a:schemeClr val="tx1"/>
                </a:solidFill>
                <a:latin typeface="Times" charset="0"/>
                <a:ea typeface="Osaka" charset="-128"/>
              </a:defRPr>
            </a:lvl5pPr>
            <a:lvl6pPr marL="2514600" indent="-228600" algn="ctr" defTabSz="957263" eaLnBrk="0" fontAlgn="base" hangingPunct="0">
              <a:spcBef>
                <a:spcPct val="0"/>
              </a:spcBef>
              <a:spcAft>
                <a:spcPct val="0"/>
              </a:spcAft>
              <a:defRPr kumimoji="1" sz="2400">
                <a:solidFill>
                  <a:schemeClr val="tx1"/>
                </a:solidFill>
                <a:latin typeface="Times" charset="0"/>
                <a:ea typeface="Osaka" charset="-128"/>
              </a:defRPr>
            </a:lvl6pPr>
            <a:lvl7pPr marL="2971800" indent="-228600" algn="ctr" defTabSz="957263" eaLnBrk="0" fontAlgn="base" hangingPunct="0">
              <a:spcBef>
                <a:spcPct val="0"/>
              </a:spcBef>
              <a:spcAft>
                <a:spcPct val="0"/>
              </a:spcAft>
              <a:defRPr kumimoji="1" sz="2400">
                <a:solidFill>
                  <a:schemeClr val="tx1"/>
                </a:solidFill>
                <a:latin typeface="Times" charset="0"/>
                <a:ea typeface="Osaka" charset="-128"/>
              </a:defRPr>
            </a:lvl7pPr>
            <a:lvl8pPr marL="3429000" indent="-228600" algn="ctr" defTabSz="957263" eaLnBrk="0" fontAlgn="base" hangingPunct="0">
              <a:spcBef>
                <a:spcPct val="0"/>
              </a:spcBef>
              <a:spcAft>
                <a:spcPct val="0"/>
              </a:spcAft>
              <a:defRPr kumimoji="1" sz="2400">
                <a:solidFill>
                  <a:schemeClr val="tx1"/>
                </a:solidFill>
                <a:latin typeface="Times" charset="0"/>
                <a:ea typeface="Osaka" charset="-128"/>
              </a:defRPr>
            </a:lvl8pPr>
            <a:lvl9pPr marL="3886200" indent="-228600" algn="ctr" defTabSz="957263" eaLnBrk="0" fontAlgn="base" hangingPunct="0">
              <a:spcBef>
                <a:spcPct val="0"/>
              </a:spcBef>
              <a:spcAft>
                <a:spcPct val="0"/>
              </a:spcAft>
              <a:defRPr kumimoji="1" sz="2400">
                <a:solidFill>
                  <a:schemeClr val="tx1"/>
                </a:solidFill>
                <a:latin typeface="Times" charset="0"/>
                <a:ea typeface="Osaka" charset="-128"/>
              </a:defRPr>
            </a:lvl9pPr>
          </a:lstStyle>
          <a:p>
            <a:pPr eaLnBrk="1" hangingPunct="1"/>
            <a:fld id="{00A21DAC-87AB-4F2D-9DC0-4FF137E04DE9}" type="slidenum">
              <a:rPr lang="en-US" altLang="ja-JP" sz="1300"/>
              <a:pPr eaLnBrk="1" hangingPunct="1"/>
              <a:t>1</a:t>
            </a:fld>
            <a:endParaRPr lang="en-US" altLang="ja-JP" sz="1300"/>
          </a:p>
        </p:txBody>
      </p:sp>
      <p:sp>
        <p:nvSpPr>
          <p:cNvPr id="122883" name="Rectangle 2"/>
          <p:cNvSpPr>
            <a:spLocks noGrp="1" noRot="1" noChangeAspect="1" noChangeArrowheads="1" noTextEdit="1"/>
          </p:cNvSpPr>
          <p:nvPr>
            <p:ph type="sldImg"/>
          </p:nvPr>
        </p:nvSpPr>
        <p:spPr>
          <a:solidFill>
            <a:srgbClr val="FFFFFF"/>
          </a:solidFill>
          <a:ln/>
        </p:spPr>
      </p:sp>
      <p:sp>
        <p:nvSpPr>
          <p:cNvPr id="122884" name="Rectangle 3"/>
          <p:cNvSpPr>
            <a:spLocks noGrp="1" noChangeArrowheads="1"/>
          </p:cNvSpPr>
          <p:nvPr>
            <p:ph type="body" idx="1"/>
          </p:nvPr>
        </p:nvSpPr>
        <p:spPr>
          <a:xfrm>
            <a:off x="913441" y="4341977"/>
            <a:ext cx="5031119" cy="4115603"/>
          </a:xfrm>
          <a:solidFill>
            <a:srgbClr val="FFFFFF"/>
          </a:solidFill>
          <a:ln>
            <a:solidFill>
              <a:srgbClr val="000000"/>
            </a:solidFill>
          </a:ln>
        </p:spPr>
        <p:txBody>
          <a:bodyPr/>
          <a:lstStyle/>
          <a:p>
            <a:pPr eaLnBrk="1" hangingPunct="1"/>
            <a:r>
              <a:rPr lang="ja-JP" altLang="en-US" dirty="0" smtClean="0"/>
              <a:t>運動方程式</a:t>
            </a:r>
            <a:endParaRPr lang="ja-JP" altLang="ja-JP"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物体に加わる力</a:t>
            </a:r>
            <a:endParaRPr kumimoji="1" lang="ja-JP" altLang="en-US" dirty="0"/>
          </a:p>
        </p:txBody>
      </p:sp>
      <p:sp>
        <p:nvSpPr>
          <p:cNvPr id="4" name="スライド番号プレースホルダー 3"/>
          <p:cNvSpPr>
            <a:spLocks noGrp="1"/>
          </p:cNvSpPr>
          <p:nvPr>
            <p:ph type="sldNum" sz="quarter" idx="10"/>
          </p:nvPr>
        </p:nvSpPr>
        <p:spPr/>
        <p:txBody>
          <a:bodyPr/>
          <a:lstStyle/>
          <a:p>
            <a:fld id="{6A575EC8-22AA-4393-93B3-CC59364E3A37}" type="slidenum">
              <a:rPr kumimoji="1" lang="ja-JP" altLang="en-US" smtClean="0"/>
              <a:t>2</a:t>
            </a:fld>
            <a:endParaRPr kumimoji="1" lang="ja-JP" altLang="en-US"/>
          </a:p>
        </p:txBody>
      </p:sp>
    </p:spTree>
    <p:extLst>
      <p:ext uri="{BB962C8B-B14F-4D97-AF65-F5344CB8AC3E}">
        <p14:creationId xmlns:p14="http://schemas.microsoft.com/office/powerpoint/2010/main" val="1919193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200" dirty="0" smtClean="0"/>
              <a:t>物体形状の例</a:t>
            </a:r>
            <a:endParaRPr kumimoji="1" lang="ja-JP" altLang="en-US" dirty="0"/>
          </a:p>
        </p:txBody>
      </p:sp>
      <p:sp>
        <p:nvSpPr>
          <p:cNvPr id="4" name="スライド番号プレースホルダー 3"/>
          <p:cNvSpPr>
            <a:spLocks noGrp="1"/>
          </p:cNvSpPr>
          <p:nvPr>
            <p:ph type="sldNum" sz="quarter" idx="10"/>
          </p:nvPr>
        </p:nvSpPr>
        <p:spPr/>
        <p:txBody>
          <a:bodyPr/>
          <a:lstStyle/>
          <a:p>
            <a:fld id="{6A575EC8-22AA-4393-93B3-CC59364E3A37}" type="slidenum">
              <a:rPr kumimoji="1" lang="ja-JP" altLang="en-US" smtClean="0"/>
              <a:t>3</a:t>
            </a:fld>
            <a:endParaRPr kumimoji="1" lang="ja-JP" altLang="en-US"/>
          </a:p>
        </p:txBody>
      </p:sp>
    </p:spTree>
    <p:extLst>
      <p:ext uri="{BB962C8B-B14F-4D97-AF65-F5344CB8AC3E}">
        <p14:creationId xmlns:p14="http://schemas.microsoft.com/office/powerpoint/2010/main" val="15022910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接触判定と接触力</a:t>
            </a:r>
            <a:endParaRPr kumimoji="1" lang="ja-JP" altLang="en-US" dirty="0"/>
          </a:p>
        </p:txBody>
      </p:sp>
      <p:sp>
        <p:nvSpPr>
          <p:cNvPr id="4" name="スライド番号プレースホルダー 3"/>
          <p:cNvSpPr>
            <a:spLocks noGrp="1"/>
          </p:cNvSpPr>
          <p:nvPr>
            <p:ph type="sldNum" sz="quarter" idx="10"/>
          </p:nvPr>
        </p:nvSpPr>
        <p:spPr/>
        <p:txBody>
          <a:bodyPr/>
          <a:lstStyle/>
          <a:p>
            <a:fld id="{6A575EC8-22AA-4393-93B3-CC59364E3A37}" type="slidenum">
              <a:rPr kumimoji="1" lang="ja-JP" altLang="en-US" smtClean="0"/>
              <a:t>4</a:t>
            </a:fld>
            <a:endParaRPr kumimoji="1" lang="ja-JP" altLang="en-US"/>
          </a:p>
        </p:txBody>
      </p:sp>
    </p:spTree>
    <p:extLst>
      <p:ext uri="{BB962C8B-B14F-4D97-AF65-F5344CB8AC3E}">
        <p14:creationId xmlns:p14="http://schemas.microsoft.com/office/powerpoint/2010/main" val="1764963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b="1" dirty="0"/>
          </a:p>
        </p:txBody>
      </p:sp>
      <p:sp>
        <p:nvSpPr>
          <p:cNvPr id="4" name="スライド番号プレースホルダー 3"/>
          <p:cNvSpPr>
            <a:spLocks noGrp="1"/>
          </p:cNvSpPr>
          <p:nvPr>
            <p:ph type="sldNum" sz="quarter" idx="10"/>
          </p:nvPr>
        </p:nvSpPr>
        <p:spPr/>
        <p:txBody>
          <a:bodyPr/>
          <a:lstStyle/>
          <a:p>
            <a:fld id="{6A575EC8-22AA-4393-93B3-CC59364E3A37}" type="slidenum">
              <a:rPr kumimoji="1" lang="ja-JP" altLang="en-US" smtClean="0"/>
              <a:t>5</a:t>
            </a:fld>
            <a:endParaRPr kumimoji="1" lang="ja-JP" altLang="en-US"/>
          </a:p>
        </p:txBody>
      </p:sp>
    </p:spTree>
    <p:extLst>
      <p:ext uri="{BB962C8B-B14F-4D97-AF65-F5344CB8AC3E}">
        <p14:creationId xmlns:p14="http://schemas.microsoft.com/office/powerpoint/2010/main" val="35559917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作図についてのコメント：</a:t>
            </a:r>
            <a:endParaRPr kumimoji="1" lang="en-US" altLang="ja-JP" dirty="0" smtClean="0"/>
          </a:p>
          <a:p>
            <a:endParaRPr kumimoji="1" lang="en-US" altLang="ja-JP" dirty="0" smtClean="0"/>
          </a:p>
          <a:p>
            <a:r>
              <a:rPr kumimoji="1" lang="ja-JP" altLang="en-US" dirty="0" smtClean="0"/>
              <a:t>矢印は水の流れを表している。</a:t>
            </a:r>
            <a:endParaRPr kumimoji="1" lang="en-US" altLang="ja-JP" dirty="0" smtClean="0"/>
          </a:p>
          <a:p>
            <a:r>
              <a:rPr kumimoji="1" lang="ja-JP" altLang="en-US" dirty="0" smtClean="0"/>
              <a:t>右のマス目の矢印は、本来はあるマスから出る矢印の総和＝あるマスに入る矢印の総和となるように作図しなければならないが、</a:t>
            </a:r>
            <a:endParaRPr kumimoji="1" lang="en-US" altLang="ja-JP" dirty="0" smtClean="0"/>
          </a:p>
          <a:p>
            <a:r>
              <a:rPr kumimoji="1" lang="ja-JP" altLang="en-US" dirty="0" smtClean="0"/>
              <a:t>できていない。</a:t>
            </a:r>
            <a:endParaRPr kumimoji="1" lang="en-US" altLang="ja-JP" dirty="0" smtClean="0"/>
          </a:p>
          <a:p>
            <a:r>
              <a:rPr kumimoji="1" lang="ja-JP" altLang="en-US" dirty="0" smtClean="0"/>
              <a:t>左の粒子の矢印は、右の矢印と同様の傾向になると良い。</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6A575EC8-22AA-4393-93B3-CC59364E3A37}" type="slidenum">
              <a:rPr kumimoji="1" lang="ja-JP" altLang="en-US" smtClean="0"/>
              <a:t>10</a:t>
            </a:fld>
            <a:endParaRPr kumimoji="1" lang="ja-JP" altLang="en-US"/>
          </a:p>
        </p:txBody>
      </p:sp>
    </p:spTree>
    <p:extLst>
      <p:ext uri="{BB962C8B-B14F-4D97-AF65-F5344CB8AC3E}">
        <p14:creationId xmlns:p14="http://schemas.microsoft.com/office/powerpoint/2010/main" val="17462433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2012/3/15</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2012/3/15</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2012/3/15</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2012/3/15</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E90ED720-0104-4369-84BC-D37694168613}" type="datetimeFigureOut">
              <a:rPr kumimoji="1" lang="ja-JP" altLang="en-US" smtClean="0"/>
              <a:t>2012/3/15</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E90ED720-0104-4369-84BC-D37694168613}" type="datetimeFigureOut">
              <a:rPr kumimoji="1" lang="ja-JP" altLang="en-US" smtClean="0"/>
              <a:t>2012/3/15</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90ED720-0104-4369-84BC-D37694168613}" type="datetimeFigureOut">
              <a:rPr kumimoji="1" lang="ja-JP" altLang="en-US" smtClean="0"/>
              <a:t>2012/3/15</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2012/3/15</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2012/3/15</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2012/3/15</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2012/3/15</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kumimoji="1" lang="ja-JP" altLang="en-US" smtClean="0"/>
              <a:t>2012/3/15</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5.wmf"/><Relationship Id="rId3" Type="http://schemas.openxmlformats.org/officeDocument/2006/relationships/notesSlide" Target="../notesSlides/notesSlide1.xml"/><Relationship Id="rId7" Type="http://schemas.openxmlformats.org/officeDocument/2006/relationships/image" Target="../media/image2.wmf"/><Relationship Id="rId12"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4.wmf"/><Relationship Id="rId5" Type="http://schemas.openxmlformats.org/officeDocument/2006/relationships/image" Target="../media/image1.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3.w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0.png"/><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8" Type="http://schemas.openxmlformats.org/officeDocument/2006/relationships/image" Target="../media/image14.wmf"/><Relationship Id="rId3" Type="http://schemas.openxmlformats.org/officeDocument/2006/relationships/oleObject" Target="../embeddings/oleObject6.bin"/><Relationship Id="rId7"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3.wmf"/><Relationship Id="rId5" Type="http://schemas.openxmlformats.org/officeDocument/2006/relationships/oleObject" Target="../embeddings/oleObject7.bin"/><Relationship Id="rId4" Type="http://schemas.openxmlformats.org/officeDocument/2006/relationships/image" Target="../media/image12.wmf"/></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oleObject" Target="../embeddings/oleObject9.bin"/><Relationship Id="rId7"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60.png"/><Relationship Id="rId5" Type="http://schemas.openxmlformats.org/officeDocument/2006/relationships/image" Target="../media/image16.png"/><Relationship Id="rId4" Type="http://schemas.openxmlformats.org/officeDocument/2006/relationships/image" Target="../media/image15.wmf"/></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1" name="Object 4"/>
          <p:cNvGraphicFramePr>
            <a:graphicFrameLocks noChangeAspect="1"/>
          </p:cNvGraphicFramePr>
          <p:nvPr>
            <p:extLst>
              <p:ext uri="{D42A27DB-BD31-4B8C-83A1-F6EECF244321}">
                <p14:modId xmlns:p14="http://schemas.microsoft.com/office/powerpoint/2010/main" val="1114975591"/>
              </p:ext>
            </p:extLst>
          </p:nvPr>
        </p:nvGraphicFramePr>
        <p:xfrm>
          <a:off x="3635896" y="2089098"/>
          <a:ext cx="3730625" cy="504825"/>
        </p:xfrm>
        <a:graphic>
          <a:graphicData uri="http://schemas.openxmlformats.org/presentationml/2006/ole">
            <mc:AlternateContent xmlns:mc="http://schemas.openxmlformats.org/markup-compatibility/2006">
              <mc:Choice xmlns:v="urn:schemas-microsoft-com:vml" Requires="v">
                <p:oleObj spid="_x0000_s1181" name="数式" r:id="rId4" imgW="1498320" imgH="203040" progId="Equation.3">
                  <p:embed/>
                </p:oleObj>
              </mc:Choice>
              <mc:Fallback>
                <p:oleObj name="数式" r:id="rId4" imgW="1498320" imgH="2030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5896" y="2089098"/>
                        <a:ext cx="3730625"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3" name="Object 9"/>
          <p:cNvGraphicFramePr>
            <a:graphicFrameLocks noChangeAspect="1"/>
          </p:cNvGraphicFramePr>
          <p:nvPr>
            <p:extLst>
              <p:ext uri="{D42A27DB-BD31-4B8C-83A1-F6EECF244321}">
                <p14:modId xmlns:p14="http://schemas.microsoft.com/office/powerpoint/2010/main" val="2190827388"/>
              </p:ext>
            </p:extLst>
          </p:nvPr>
        </p:nvGraphicFramePr>
        <p:xfrm>
          <a:off x="587995" y="2152983"/>
          <a:ext cx="989013" cy="384175"/>
        </p:xfrm>
        <a:graphic>
          <a:graphicData uri="http://schemas.openxmlformats.org/presentationml/2006/ole">
            <mc:AlternateContent xmlns:mc="http://schemas.openxmlformats.org/markup-compatibility/2006">
              <mc:Choice xmlns:v="urn:schemas-microsoft-com:vml" Requires="v">
                <p:oleObj spid="_x0000_s1182" name="数式" r:id="rId6" imgW="457200" imgH="177480" progId="Equation.3">
                  <p:embed/>
                </p:oleObj>
              </mc:Choice>
              <mc:Fallback>
                <p:oleObj name="数式" r:id="rId6" imgW="457200" imgH="17748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7995" y="2152983"/>
                        <a:ext cx="989013"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60" name="AutoShape 10"/>
          <p:cNvSpPr>
            <a:spLocks noChangeArrowheads="1"/>
          </p:cNvSpPr>
          <p:nvPr/>
        </p:nvSpPr>
        <p:spPr bwMode="auto">
          <a:xfrm>
            <a:off x="1663080" y="1934032"/>
            <a:ext cx="1612776" cy="814958"/>
          </a:xfrm>
          <a:prstGeom prst="rightArrow">
            <a:avLst>
              <a:gd name="adj1" fmla="val 50000"/>
              <a:gd name="adj2" fmla="val 25000"/>
            </a:avLst>
          </a:prstGeom>
          <a:solidFill>
            <a:schemeClr val="accent1"/>
          </a:solidFill>
          <a:ln w="12700">
            <a:solidFill>
              <a:schemeClr val="bg2"/>
            </a:solidFill>
            <a:miter lim="800000"/>
            <a:headEnd/>
            <a:tailEnd/>
          </a:ln>
        </p:spPr>
        <p:txBody>
          <a:bodyPr wrap="none" anchor="ctr"/>
          <a:lstStyle/>
          <a:p>
            <a:r>
              <a:rPr lang="ja-JP" altLang="en-US" dirty="0" smtClean="0"/>
              <a:t>差分化</a:t>
            </a:r>
            <a:endParaRPr lang="ja-JP" altLang="en-US" dirty="0"/>
          </a:p>
        </p:txBody>
      </p:sp>
      <p:sp>
        <p:nvSpPr>
          <p:cNvPr id="2066" name="Text Box 18"/>
          <p:cNvSpPr txBox="1">
            <a:spLocks noChangeArrowheads="1"/>
          </p:cNvSpPr>
          <p:nvPr/>
        </p:nvSpPr>
        <p:spPr bwMode="auto">
          <a:xfrm>
            <a:off x="251520" y="1556792"/>
            <a:ext cx="1338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charset="0"/>
                <a:ea typeface="Osaka" charset="-128"/>
              </a:defRPr>
            </a:lvl1pPr>
            <a:lvl2pPr marL="742950" indent="-285750" eaLnBrk="0" hangingPunct="0">
              <a:defRPr kumimoji="1" sz="2400">
                <a:solidFill>
                  <a:schemeClr val="tx1"/>
                </a:solidFill>
                <a:latin typeface="Times" charset="0"/>
                <a:ea typeface="Osaka" charset="-128"/>
              </a:defRPr>
            </a:lvl2pPr>
            <a:lvl3pPr marL="1143000" indent="-228600" eaLnBrk="0" hangingPunct="0">
              <a:defRPr kumimoji="1" sz="2400">
                <a:solidFill>
                  <a:schemeClr val="tx1"/>
                </a:solidFill>
                <a:latin typeface="Times" charset="0"/>
                <a:ea typeface="Osaka" charset="-128"/>
              </a:defRPr>
            </a:lvl3pPr>
            <a:lvl4pPr marL="1600200" indent="-228600" eaLnBrk="0" hangingPunct="0">
              <a:defRPr kumimoji="1" sz="2400">
                <a:solidFill>
                  <a:schemeClr val="tx1"/>
                </a:solidFill>
                <a:latin typeface="Times" charset="0"/>
                <a:ea typeface="Osaka" charset="-128"/>
              </a:defRPr>
            </a:lvl4pPr>
            <a:lvl5pPr marL="2057400" indent="-228600" eaLnBrk="0" hangingPunct="0">
              <a:defRPr kumimoji="1" sz="2400">
                <a:solidFill>
                  <a:schemeClr val="tx1"/>
                </a:solidFill>
                <a:latin typeface="Times" charset="0"/>
                <a:ea typeface="Osaka" charset="-128"/>
              </a:defRPr>
            </a:lvl5pPr>
            <a:lvl6pPr marL="2514600" indent="-228600" algn="ctr" eaLnBrk="0" fontAlgn="base" hangingPunct="0">
              <a:spcBef>
                <a:spcPct val="0"/>
              </a:spcBef>
              <a:spcAft>
                <a:spcPct val="0"/>
              </a:spcAft>
              <a:defRPr kumimoji="1" sz="2400">
                <a:solidFill>
                  <a:schemeClr val="tx1"/>
                </a:solidFill>
                <a:latin typeface="Times" charset="0"/>
                <a:ea typeface="Osaka" charset="-128"/>
              </a:defRPr>
            </a:lvl6pPr>
            <a:lvl7pPr marL="2971800" indent="-228600" algn="ctr" eaLnBrk="0" fontAlgn="base" hangingPunct="0">
              <a:spcBef>
                <a:spcPct val="0"/>
              </a:spcBef>
              <a:spcAft>
                <a:spcPct val="0"/>
              </a:spcAft>
              <a:defRPr kumimoji="1" sz="2400">
                <a:solidFill>
                  <a:schemeClr val="tx1"/>
                </a:solidFill>
                <a:latin typeface="Times" charset="0"/>
                <a:ea typeface="Osaka" charset="-128"/>
              </a:defRPr>
            </a:lvl7pPr>
            <a:lvl8pPr marL="3429000" indent="-228600" algn="ctr" eaLnBrk="0" fontAlgn="base" hangingPunct="0">
              <a:spcBef>
                <a:spcPct val="0"/>
              </a:spcBef>
              <a:spcAft>
                <a:spcPct val="0"/>
              </a:spcAft>
              <a:defRPr kumimoji="1" sz="2400">
                <a:solidFill>
                  <a:schemeClr val="tx1"/>
                </a:solidFill>
                <a:latin typeface="Times" charset="0"/>
                <a:ea typeface="Osaka" charset="-128"/>
              </a:defRPr>
            </a:lvl8pPr>
            <a:lvl9pPr marL="3886200" indent="-228600" algn="ctr" eaLnBrk="0" fontAlgn="base" hangingPunct="0">
              <a:spcBef>
                <a:spcPct val="0"/>
              </a:spcBef>
              <a:spcAft>
                <a:spcPct val="0"/>
              </a:spcAft>
              <a:defRPr kumimoji="1" sz="2400">
                <a:solidFill>
                  <a:schemeClr val="tx1"/>
                </a:solidFill>
                <a:latin typeface="Times" charset="0"/>
                <a:ea typeface="Osaka" charset="-128"/>
              </a:defRPr>
            </a:lvl9pPr>
          </a:lstStyle>
          <a:p>
            <a:r>
              <a:rPr kumimoji="0" lang="ja-JP" altLang="en-US" sz="1800" dirty="0">
                <a:latin typeface="Times New Roman" pitchFamily="18" charset="0"/>
                <a:ea typeface="ＭＳ Ｐゴシック" pitchFamily="50" charset="-128"/>
              </a:rPr>
              <a:t>運動方程式</a:t>
            </a:r>
          </a:p>
        </p:txBody>
      </p:sp>
      <p:graphicFrame>
        <p:nvGraphicFramePr>
          <p:cNvPr id="6" name="オブジェクト 5"/>
          <p:cNvGraphicFramePr>
            <a:graphicFrameLocks noChangeAspect="1"/>
          </p:cNvGraphicFramePr>
          <p:nvPr>
            <p:extLst>
              <p:ext uri="{D42A27DB-BD31-4B8C-83A1-F6EECF244321}">
                <p14:modId xmlns:p14="http://schemas.microsoft.com/office/powerpoint/2010/main" val="2848644980"/>
              </p:ext>
            </p:extLst>
          </p:nvPr>
        </p:nvGraphicFramePr>
        <p:xfrm>
          <a:off x="323528" y="2893006"/>
          <a:ext cx="2246312" cy="350837"/>
        </p:xfrm>
        <a:graphic>
          <a:graphicData uri="http://schemas.openxmlformats.org/presentationml/2006/ole">
            <mc:AlternateContent xmlns:mc="http://schemas.openxmlformats.org/markup-compatibility/2006">
              <mc:Choice xmlns:v="urn:schemas-microsoft-com:vml" Requires="v">
                <p:oleObj spid="_x0000_s1183" name="数式" r:id="rId8" imgW="1104840" imgH="203040" progId="Equation.3">
                  <p:embed/>
                </p:oleObj>
              </mc:Choice>
              <mc:Fallback>
                <p:oleObj name="数式" r:id="rId8" imgW="1104840" imgH="203040" progId="Equation.3">
                  <p:embed/>
                  <p:pic>
                    <p:nvPicPr>
                      <p:cNvPr id="0" name="Object 12"/>
                      <p:cNvPicPr>
                        <a:picLocks noChangeAspect="1" noChangeArrowheads="1"/>
                      </p:cNvPicPr>
                      <p:nvPr/>
                    </p:nvPicPr>
                    <p:blipFill>
                      <a:blip r:embed="rId9"/>
                      <a:srcRect/>
                      <a:stretch>
                        <a:fillRect/>
                      </a:stretch>
                    </p:blipFill>
                    <p:spPr bwMode="auto">
                      <a:xfrm>
                        <a:off x="323528" y="2893006"/>
                        <a:ext cx="2246312" cy="350837"/>
                      </a:xfrm>
                      <a:prstGeom prst="rect">
                        <a:avLst/>
                      </a:prstGeom>
                      <a:noFill/>
                      <a:ln>
                        <a:noFill/>
                      </a:ln>
                      <a:effectLst/>
                    </p:spPr>
                  </p:pic>
                </p:oleObj>
              </mc:Fallback>
            </mc:AlternateContent>
          </a:graphicData>
        </a:graphic>
      </p:graphicFrame>
      <p:cxnSp>
        <p:nvCxnSpPr>
          <p:cNvPr id="9" name="直線コネクタ 8"/>
          <p:cNvCxnSpPr/>
          <p:nvPr/>
        </p:nvCxnSpPr>
        <p:spPr>
          <a:xfrm>
            <a:off x="3707904" y="2532966"/>
            <a:ext cx="122413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直線矢印コネクタ 10"/>
          <p:cNvCxnSpPr/>
          <p:nvPr/>
        </p:nvCxnSpPr>
        <p:spPr>
          <a:xfrm flipV="1">
            <a:off x="4319972" y="2532966"/>
            <a:ext cx="0" cy="7920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テキスト ボックス 11"/>
          <p:cNvSpPr txBox="1"/>
          <p:nvPr/>
        </p:nvSpPr>
        <p:spPr>
          <a:xfrm>
            <a:off x="3347864" y="3253046"/>
            <a:ext cx="2207656" cy="369332"/>
          </a:xfrm>
          <a:prstGeom prst="rect">
            <a:avLst/>
          </a:prstGeom>
          <a:noFill/>
        </p:spPr>
        <p:txBody>
          <a:bodyPr wrap="none" rtlCol="0">
            <a:spAutoFit/>
          </a:bodyPr>
          <a:lstStyle/>
          <a:p>
            <a:r>
              <a:rPr kumimoji="1" lang="ja-JP" altLang="en-US" dirty="0" smtClean="0"/>
              <a:t>少し後の時刻の速度</a:t>
            </a:r>
            <a:endParaRPr kumimoji="1" lang="ja-JP" altLang="en-US" dirty="0"/>
          </a:p>
        </p:txBody>
      </p:sp>
      <p:sp>
        <p:nvSpPr>
          <p:cNvPr id="30" name="テキスト ボックス 29"/>
          <p:cNvSpPr txBox="1"/>
          <p:nvPr/>
        </p:nvSpPr>
        <p:spPr>
          <a:xfrm>
            <a:off x="5580112" y="3253046"/>
            <a:ext cx="1338828" cy="369332"/>
          </a:xfrm>
          <a:prstGeom prst="rect">
            <a:avLst/>
          </a:prstGeom>
          <a:noFill/>
        </p:spPr>
        <p:txBody>
          <a:bodyPr wrap="none" rtlCol="0">
            <a:spAutoFit/>
          </a:bodyPr>
          <a:lstStyle/>
          <a:p>
            <a:r>
              <a:rPr kumimoji="1" lang="ja-JP" altLang="en-US" dirty="0" smtClean="0"/>
              <a:t>現在の速度</a:t>
            </a:r>
            <a:endParaRPr kumimoji="1" lang="ja-JP" altLang="en-US" dirty="0"/>
          </a:p>
        </p:txBody>
      </p:sp>
      <p:cxnSp>
        <p:nvCxnSpPr>
          <p:cNvPr id="31" name="直線矢印コネクタ 30"/>
          <p:cNvCxnSpPr/>
          <p:nvPr/>
        </p:nvCxnSpPr>
        <p:spPr>
          <a:xfrm flipH="1" flipV="1">
            <a:off x="5796136" y="2604974"/>
            <a:ext cx="360040" cy="6480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テキスト ボックス 16"/>
          <p:cNvSpPr txBox="1"/>
          <p:nvPr/>
        </p:nvSpPr>
        <p:spPr>
          <a:xfrm>
            <a:off x="3707904" y="1596862"/>
            <a:ext cx="1569660" cy="369332"/>
          </a:xfrm>
          <a:prstGeom prst="rect">
            <a:avLst/>
          </a:prstGeom>
          <a:noFill/>
        </p:spPr>
        <p:txBody>
          <a:bodyPr wrap="none" rtlCol="0">
            <a:spAutoFit/>
          </a:bodyPr>
          <a:lstStyle/>
          <a:p>
            <a:r>
              <a:rPr kumimoji="1" lang="ja-JP" altLang="en-US" dirty="0" smtClean="0"/>
              <a:t>数値積分の式</a:t>
            </a:r>
            <a:endParaRPr kumimoji="1" lang="ja-JP" altLang="en-US" dirty="0"/>
          </a:p>
        </p:txBody>
      </p:sp>
      <p:graphicFrame>
        <p:nvGraphicFramePr>
          <p:cNvPr id="13" name="Object 4"/>
          <p:cNvGraphicFramePr>
            <a:graphicFrameLocks noChangeAspect="1"/>
          </p:cNvGraphicFramePr>
          <p:nvPr>
            <p:extLst>
              <p:ext uri="{D42A27DB-BD31-4B8C-83A1-F6EECF244321}">
                <p14:modId xmlns:p14="http://schemas.microsoft.com/office/powerpoint/2010/main" val="3793262007"/>
              </p:ext>
            </p:extLst>
          </p:nvPr>
        </p:nvGraphicFramePr>
        <p:xfrm>
          <a:off x="3752850" y="4776788"/>
          <a:ext cx="3667125" cy="504825"/>
        </p:xfrm>
        <a:graphic>
          <a:graphicData uri="http://schemas.openxmlformats.org/presentationml/2006/ole">
            <mc:AlternateContent xmlns:mc="http://schemas.openxmlformats.org/markup-compatibility/2006">
              <mc:Choice xmlns:v="urn:schemas-microsoft-com:vml" Requires="v">
                <p:oleObj spid="_x0000_s1184" name="数式" r:id="rId10" imgW="1473120" imgH="203040" progId="Equation.3">
                  <p:embed/>
                </p:oleObj>
              </mc:Choice>
              <mc:Fallback>
                <p:oleObj name="数式" r:id="rId10" imgW="1473120" imgH="203040" progId="Equation.3">
                  <p:embed/>
                  <p:pic>
                    <p:nvPicPr>
                      <p:cNvPr id="0" name=""/>
                      <p:cNvPicPr>
                        <a:picLocks noChangeAspect="1" noChangeArrowheads="1"/>
                      </p:cNvPicPr>
                      <p:nvPr/>
                    </p:nvPicPr>
                    <p:blipFill>
                      <a:blip r:embed="rId11"/>
                      <a:srcRect/>
                      <a:stretch>
                        <a:fillRect/>
                      </a:stretch>
                    </p:blipFill>
                    <p:spPr bwMode="auto">
                      <a:xfrm>
                        <a:off x="3752850" y="4776788"/>
                        <a:ext cx="3667125"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 name="Object 9"/>
          <p:cNvGraphicFramePr>
            <a:graphicFrameLocks noChangeAspect="1"/>
          </p:cNvGraphicFramePr>
          <p:nvPr>
            <p:extLst>
              <p:ext uri="{D42A27DB-BD31-4B8C-83A1-F6EECF244321}">
                <p14:modId xmlns:p14="http://schemas.microsoft.com/office/powerpoint/2010/main" val="2013704739"/>
              </p:ext>
            </p:extLst>
          </p:nvPr>
        </p:nvGraphicFramePr>
        <p:xfrm>
          <a:off x="769938" y="4840288"/>
          <a:ext cx="795337" cy="384175"/>
        </p:xfrm>
        <a:graphic>
          <a:graphicData uri="http://schemas.openxmlformats.org/presentationml/2006/ole">
            <mc:AlternateContent xmlns:mc="http://schemas.openxmlformats.org/markup-compatibility/2006">
              <mc:Choice xmlns:v="urn:schemas-microsoft-com:vml" Requires="v">
                <p:oleObj spid="_x0000_s1185" name="数式" r:id="rId12" imgW="368280" imgH="177480" progId="Equation.3">
                  <p:embed/>
                </p:oleObj>
              </mc:Choice>
              <mc:Fallback>
                <p:oleObj name="数式" r:id="rId12" imgW="368280" imgH="177480" progId="Equation.3">
                  <p:embed/>
                  <p:pic>
                    <p:nvPicPr>
                      <p:cNvPr id="0" name=""/>
                      <p:cNvPicPr>
                        <a:picLocks noChangeAspect="1" noChangeArrowheads="1"/>
                      </p:cNvPicPr>
                      <p:nvPr/>
                    </p:nvPicPr>
                    <p:blipFill>
                      <a:blip r:embed="rId13"/>
                      <a:srcRect/>
                      <a:stretch>
                        <a:fillRect/>
                      </a:stretch>
                    </p:blipFill>
                    <p:spPr bwMode="auto">
                      <a:xfrm>
                        <a:off x="769938" y="4840288"/>
                        <a:ext cx="795337"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 name="AutoShape 10"/>
          <p:cNvSpPr>
            <a:spLocks noChangeArrowheads="1"/>
          </p:cNvSpPr>
          <p:nvPr/>
        </p:nvSpPr>
        <p:spPr bwMode="auto">
          <a:xfrm>
            <a:off x="1748879" y="4620974"/>
            <a:ext cx="1612776" cy="814958"/>
          </a:xfrm>
          <a:prstGeom prst="rightArrow">
            <a:avLst>
              <a:gd name="adj1" fmla="val 50000"/>
              <a:gd name="adj2" fmla="val 25000"/>
            </a:avLst>
          </a:prstGeom>
          <a:solidFill>
            <a:schemeClr val="accent1"/>
          </a:solidFill>
          <a:ln w="12700">
            <a:solidFill>
              <a:schemeClr val="bg2"/>
            </a:solidFill>
            <a:miter lim="800000"/>
            <a:headEnd/>
            <a:tailEnd/>
          </a:ln>
        </p:spPr>
        <p:txBody>
          <a:bodyPr wrap="none" anchor="ctr"/>
          <a:lstStyle/>
          <a:p>
            <a:r>
              <a:rPr lang="ja-JP" altLang="en-US" dirty="0" smtClean="0"/>
              <a:t>差分化</a:t>
            </a:r>
            <a:endParaRPr lang="ja-JP" altLang="en-US" dirty="0"/>
          </a:p>
        </p:txBody>
      </p:sp>
      <p:sp>
        <p:nvSpPr>
          <p:cNvPr id="16" name="Text Box 18"/>
          <p:cNvSpPr txBox="1">
            <a:spLocks noChangeArrowheads="1"/>
          </p:cNvSpPr>
          <p:nvPr/>
        </p:nvSpPr>
        <p:spPr bwMode="auto">
          <a:xfrm>
            <a:off x="337319" y="4243734"/>
            <a:ext cx="19768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charset="0"/>
                <a:ea typeface="Osaka" charset="-128"/>
              </a:defRPr>
            </a:lvl1pPr>
            <a:lvl2pPr marL="742950" indent="-285750" eaLnBrk="0" hangingPunct="0">
              <a:defRPr kumimoji="1" sz="2400">
                <a:solidFill>
                  <a:schemeClr val="tx1"/>
                </a:solidFill>
                <a:latin typeface="Times" charset="0"/>
                <a:ea typeface="Osaka" charset="-128"/>
              </a:defRPr>
            </a:lvl2pPr>
            <a:lvl3pPr marL="1143000" indent="-228600" eaLnBrk="0" hangingPunct="0">
              <a:defRPr kumimoji="1" sz="2400">
                <a:solidFill>
                  <a:schemeClr val="tx1"/>
                </a:solidFill>
                <a:latin typeface="Times" charset="0"/>
                <a:ea typeface="Osaka" charset="-128"/>
              </a:defRPr>
            </a:lvl3pPr>
            <a:lvl4pPr marL="1600200" indent="-228600" eaLnBrk="0" hangingPunct="0">
              <a:defRPr kumimoji="1" sz="2400">
                <a:solidFill>
                  <a:schemeClr val="tx1"/>
                </a:solidFill>
                <a:latin typeface="Times" charset="0"/>
                <a:ea typeface="Osaka" charset="-128"/>
              </a:defRPr>
            </a:lvl4pPr>
            <a:lvl5pPr marL="2057400" indent="-228600" eaLnBrk="0" hangingPunct="0">
              <a:defRPr kumimoji="1" sz="2400">
                <a:solidFill>
                  <a:schemeClr val="tx1"/>
                </a:solidFill>
                <a:latin typeface="Times" charset="0"/>
                <a:ea typeface="Osaka" charset="-128"/>
              </a:defRPr>
            </a:lvl5pPr>
            <a:lvl6pPr marL="2514600" indent="-228600" algn="ctr" eaLnBrk="0" fontAlgn="base" hangingPunct="0">
              <a:spcBef>
                <a:spcPct val="0"/>
              </a:spcBef>
              <a:spcAft>
                <a:spcPct val="0"/>
              </a:spcAft>
              <a:defRPr kumimoji="1" sz="2400">
                <a:solidFill>
                  <a:schemeClr val="tx1"/>
                </a:solidFill>
                <a:latin typeface="Times" charset="0"/>
                <a:ea typeface="Osaka" charset="-128"/>
              </a:defRPr>
            </a:lvl6pPr>
            <a:lvl7pPr marL="2971800" indent="-228600" algn="ctr" eaLnBrk="0" fontAlgn="base" hangingPunct="0">
              <a:spcBef>
                <a:spcPct val="0"/>
              </a:spcBef>
              <a:spcAft>
                <a:spcPct val="0"/>
              </a:spcAft>
              <a:defRPr kumimoji="1" sz="2400">
                <a:solidFill>
                  <a:schemeClr val="tx1"/>
                </a:solidFill>
                <a:latin typeface="Times" charset="0"/>
                <a:ea typeface="Osaka" charset="-128"/>
              </a:defRPr>
            </a:lvl7pPr>
            <a:lvl8pPr marL="3429000" indent="-228600" algn="ctr" eaLnBrk="0" fontAlgn="base" hangingPunct="0">
              <a:spcBef>
                <a:spcPct val="0"/>
              </a:spcBef>
              <a:spcAft>
                <a:spcPct val="0"/>
              </a:spcAft>
              <a:defRPr kumimoji="1" sz="2400">
                <a:solidFill>
                  <a:schemeClr val="tx1"/>
                </a:solidFill>
                <a:latin typeface="Times" charset="0"/>
                <a:ea typeface="Osaka" charset="-128"/>
              </a:defRPr>
            </a:lvl8pPr>
            <a:lvl9pPr marL="3886200" indent="-228600" algn="ctr" eaLnBrk="0" fontAlgn="base" hangingPunct="0">
              <a:spcBef>
                <a:spcPct val="0"/>
              </a:spcBef>
              <a:spcAft>
                <a:spcPct val="0"/>
              </a:spcAft>
              <a:defRPr kumimoji="1" sz="2400">
                <a:solidFill>
                  <a:schemeClr val="tx1"/>
                </a:solidFill>
                <a:latin typeface="Times" charset="0"/>
                <a:ea typeface="Osaka" charset="-128"/>
              </a:defRPr>
            </a:lvl9pPr>
          </a:lstStyle>
          <a:p>
            <a:r>
              <a:rPr kumimoji="0" lang="ja-JP" altLang="en-US" sz="1800" dirty="0" smtClean="0">
                <a:latin typeface="Times New Roman" pitchFamily="18" charset="0"/>
                <a:ea typeface="ＭＳ Ｐゴシック" pitchFamily="50" charset="-128"/>
              </a:rPr>
              <a:t>位置と速度の関係</a:t>
            </a:r>
            <a:endParaRPr kumimoji="0" lang="ja-JP" altLang="en-US" sz="1800" dirty="0">
              <a:latin typeface="Times New Roman" pitchFamily="18" charset="0"/>
              <a:ea typeface="ＭＳ Ｐゴシック" pitchFamily="50" charset="-128"/>
            </a:endParaRPr>
          </a:p>
        </p:txBody>
      </p:sp>
      <p:cxnSp>
        <p:nvCxnSpPr>
          <p:cNvPr id="19" name="直線コネクタ 18"/>
          <p:cNvCxnSpPr/>
          <p:nvPr/>
        </p:nvCxnSpPr>
        <p:spPr>
          <a:xfrm>
            <a:off x="3793703" y="5219908"/>
            <a:ext cx="122413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直線矢印コネクタ 19"/>
          <p:cNvCxnSpPr/>
          <p:nvPr/>
        </p:nvCxnSpPr>
        <p:spPr>
          <a:xfrm flipV="1">
            <a:off x="4405771" y="5219908"/>
            <a:ext cx="0" cy="7920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1" name="テキスト ボックス 20"/>
          <p:cNvSpPr txBox="1"/>
          <p:nvPr/>
        </p:nvSpPr>
        <p:spPr>
          <a:xfrm>
            <a:off x="3433663" y="5939988"/>
            <a:ext cx="2207656" cy="369332"/>
          </a:xfrm>
          <a:prstGeom prst="rect">
            <a:avLst/>
          </a:prstGeom>
          <a:noFill/>
        </p:spPr>
        <p:txBody>
          <a:bodyPr wrap="none" rtlCol="0">
            <a:spAutoFit/>
          </a:bodyPr>
          <a:lstStyle/>
          <a:p>
            <a:r>
              <a:rPr kumimoji="1" lang="ja-JP" altLang="en-US" dirty="0" smtClean="0"/>
              <a:t>少し後の時刻</a:t>
            </a:r>
            <a:r>
              <a:rPr kumimoji="1" lang="ja-JP" altLang="en-US" dirty="0" smtClean="0"/>
              <a:t>の</a:t>
            </a:r>
            <a:r>
              <a:rPr lang="ja-JP" altLang="en-US" dirty="0"/>
              <a:t>位置</a:t>
            </a:r>
            <a:endParaRPr kumimoji="1" lang="ja-JP" altLang="en-US" dirty="0"/>
          </a:p>
        </p:txBody>
      </p:sp>
      <p:sp>
        <p:nvSpPr>
          <p:cNvPr id="22" name="テキスト ボックス 21"/>
          <p:cNvSpPr txBox="1"/>
          <p:nvPr/>
        </p:nvSpPr>
        <p:spPr>
          <a:xfrm>
            <a:off x="5665911" y="5939988"/>
            <a:ext cx="1338828" cy="369332"/>
          </a:xfrm>
          <a:prstGeom prst="rect">
            <a:avLst/>
          </a:prstGeom>
          <a:noFill/>
        </p:spPr>
        <p:txBody>
          <a:bodyPr wrap="none" rtlCol="0">
            <a:spAutoFit/>
          </a:bodyPr>
          <a:lstStyle/>
          <a:p>
            <a:r>
              <a:rPr kumimoji="1" lang="ja-JP" altLang="en-US" dirty="0" smtClean="0"/>
              <a:t>現在</a:t>
            </a:r>
            <a:r>
              <a:rPr kumimoji="1" lang="ja-JP" altLang="en-US" dirty="0" smtClean="0"/>
              <a:t>の</a:t>
            </a:r>
            <a:r>
              <a:rPr lang="ja-JP" altLang="en-US" dirty="0"/>
              <a:t>位置</a:t>
            </a:r>
            <a:endParaRPr kumimoji="1" lang="ja-JP" altLang="en-US" dirty="0"/>
          </a:p>
        </p:txBody>
      </p:sp>
      <p:cxnSp>
        <p:nvCxnSpPr>
          <p:cNvPr id="23" name="直線矢印コネクタ 22"/>
          <p:cNvCxnSpPr/>
          <p:nvPr/>
        </p:nvCxnSpPr>
        <p:spPr>
          <a:xfrm flipH="1" flipV="1">
            <a:off x="5881935" y="5291916"/>
            <a:ext cx="360040" cy="6480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テキスト ボックス 23"/>
          <p:cNvSpPr txBox="1"/>
          <p:nvPr/>
        </p:nvSpPr>
        <p:spPr>
          <a:xfrm>
            <a:off x="3793703" y="4283804"/>
            <a:ext cx="1569660" cy="369332"/>
          </a:xfrm>
          <a:prstGeom prst="rect">
            <a:avLst/>
          </a:prstGeom>
          <a:noFill/>
        </p:spPr>
        <p:txBody>
          <a:bodyPr wrap="none" rtlCol="0">
            <a:spAutoFit/>
          </a:bodyPr>
          <a:lstStyle/>
          <a:p>
            <a:r>
              <a:rPr kumimoji="1" lang="ja-JP" altLang="en-US" dirty="0" smtClean="0"/>
              <a:t>数値積分の式</a:t>
            </a:r>
            <a:endParaRPr kumimoji="1" lang="ja-JP" altLang="en-US" dirty="0"/>
          </a:p>
        </p:txBody>
      </p:sp>
      <p:sp>
        <p:nvSpPr>
          <p:cNvPr id="25" name="テキスト ボックス 24"/>
          <p:cNvSpPr txBox="1"/>
          <p:nvPr/>
        </p:nvSpPr>
        <p:spPr>
          <a:xfrm>
            <a:off x="7121604" y="5949280"/>
            <a:ext cx="1338828" cy="369332"/>
          </a:xfrm>
          <a:prstGeom prst="rect">
            <a:avLst/>
          </a:prstGeom>
          <a:noFill/>
        </p:spPr>
        <p:txBody>
          <a:bodyPr wrap="none" rtlCol="0">
            <a:spAutoFit/>
          </a:bodyPr>
          <a:lstStyle/>
          <a:p>
            <a:r>
              <a:rPr kumimoji="1" lang="ja-JP" altLang="en-US" dirty="0" smtClean="0"/>
              <a:t>現在</a:t>
            </a:r>
            <a:r>
              <a:rPr kumimoji="1" lang="ja-JP" altLang="en-US" dirty="0" smtClean="0"/>
              <a:t>の速度</a:t>
            </a:r>
            <a:endParaRPr kumimoji="1" lang="ja-JP" altLang="en-US" dirty="0"/>
          </a:p>
        </p:txBody>
      </p:sp>
      <p:cxnSp>
        <p:nvCxnSpPr>
          <p:cNvPr id="26" name="直線矢印コネクタ 25"/>
          <p:cNvCxnSpPr/>
          <p:nvPr/>
        </p:nvCxnSpPr>
        <p:spPr>
          <a:xfrm flipH="1" flipV="1">
            <a:off x="6732240" y="5219908"/>
            <a:ext cx="965428" cy="7293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63751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12"/>
          <p:cNvSpPr>
            <a:spLocks noChangeArrowheads="1"/>
          </p:cNvSpPr>
          <p:nvPr/>
        </p:nvSpPr>
        <p:spPr bwMode="auto">
          <a:xfrm>
            <a:off x="5720405" y="4941736"/>
            <a:ext cx="1875931" cy="207043"/>
          </a:xfrm>
          <a:prstGeom prst="rect">
            <a:avLst/>
          </a:prstGeom>
          <a:solidFill>
            <a:srgbClr val="00B050"/>
          </a:solidFill>
          <a:ln w="12700">
            <a:solidFill>
              <a:schemeClr val="bg2"/>
            </a:solidFill>
            <a:miter lim="800000"/>
            <a:headEnd/>
            <a:tailEnd/>
          </a:ln>
        </p:spPr>
        <p:txBody>
          <a:bodyPr wrap="none" anchor="ctr"/>
          <a:lstStyle/>
          <a:p>
            <a:pPr eaLnBrk="0" hangingPunct="0"/>
            <a:endParaRPr kumimoji="0" lang="ja-JP" altLang="ja-JP" sz="4000">
              <a:latin typeface="Times New Roman" pitchFamily="18" charset="0"/>
              <a:ea typeface="ＭＳ Ｐゴシック" pitchFamily="50" charset="-128"/>
            </a:endParaRPr>
          </a:p>
        </p:txBody>
      </p:sp>
      <p:sp>
        <p:nvSpPr>
          <p:cNvPr id="4" name="Rectangle 5"/>
          <p:cNvSpPr>
            <a:spLocks noChangeArrowheads="1"/>
          </p:cNvSpPr>
          <p:nvPr/>
        </p:nvSpPr>
        <p:spPr bwMode="auto">
          <a:xfrm>
            <a:off x="4655840" y="617786"/>
            <a:ext cx="762000" cy="457200"/>
          </a:xfrm>
          <a:prstGeom prst="rect">
            <a:avLst/>
          </a:prstGeom>
          <a:solidFill>
            <a:schemeClr val="accent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accent1"/>
            </a:extrusionClr>
          </a:sp3d>
        </p:spPr>
        <p:txBody>
          <a:bodyPr wrap="none" anchor="ctr">
            <a:flatTx/>
          </a:bodyPr>
          <a:lstStyle/>
          <a:p>
            <a:pPr eaLnBrk="0" hangingPunct="0"/>
            <a:endParaRPr kumimoji="0" lang="ja-JP" altLang="ja-JP" sz="4000">
              <a:latin typeface="Times New Roman" pitchFamily="18" charset="0"/>
              <a:ea typeface="ＭＳ Ｐゴシック" pitchFamily="50" charset="-128"/>
            </a:endParaRPr>
          </a:p>
        </p:txBody>
      </p:sp>
      <p:sp>
        <p:nvSpPr>
          <p:cNvPr id="5" name="Line 6"/>
          <p:cNvSpPr>
            <a:spLocks noChangeShapeType="1"/>
          </p:cNvSpPr>
          <p:nvPr/>
        </p:nvSpPr>
        <p:spPr bwMode="auto">
          <a:xfrm>
            <a:off x="5036840" y="846386"/>
            <a:ext cx="0" cy="838200"/>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6" name="Text Box 7"/>
          <p:cNvSpPr txBox="1">
            <a:spLocks noChangeArrowheads="1"/>
          </p:cNvSpPr>
          <p:nvPr/>
        </p:nvSpPr>
        <p:spPr bwMode="auto">
          <a:xfrm>
            <a:off x="5051128" y="1074986"/>
            <a:ext cx="80486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charset="0"/>
                <a:ea typeface="Osaka" charset="-128"/>
              </a:defRPr>
            </a:lvl1pPr>
            <a:lvl2pPr marL="742950" indent="-285750" eaLnBrk="0" hangingPunct="0">
              <a:defRPr kumimoji="1" sz="2400">
                <a:solidFill>
                  <a:schemeClr val="tx1"/>
                </a:solidFill>
                <a:latin typeface="Times" charset="0"/>
                <a:ea typeface="Osaka" charset="-128"/>
              </a:defRPr>
            </a:lvl2pPr>
            <a:lvl3pPr marL="1143000" indent="-228600" eaLnBrk="0" hangingPunct="0">
              <a:defRPr kumimoji="1" sz="2400">
                <a:solidFill>
                  <a:schemeClr val="tx1"/>
                </a:solidFill>
                <a:latin typeface="Times" charset="0"/>
                <a:ea typeface="Osaka" charset="-128"/>
              </a:defRPr>
            </a:lvl3pPr>
            <a:lvl4pPr marL="1600200" indent="-228600" eaLnBrk="0" hangingPunct="0">
              <a:defRPr kumimoji="1" sz="2400">
                <a:solidFill>
                  <a:schemeClr val="tx1"/>
                </a:solidFill>
                <a:latin typeface="Times" charset="0"/>
                <a:ea typeface="Osaka" charset="-128"/>
              </a:defRPr>
            </a:lvl4pPr>
            <a:lvl5pPr marL="2057400" indent="-228600" eaLnBrk="0" hangingPunct="0">
              <a:defRPr kumimoji="1" sz="2400">
                <a:solidFill>
                  <a:schemeClr val="tx1"/>
                </a:solidFill>
                <a:latin typeface="Times" charset="0"/>
                <a:ea typeface="Osaka" charset="-128"/>
              </a:defRPr>
            </a:lvl5pPr>
            <a:lvl6pPr marL="2514600" indent="-228600" algn="ctr" eaLnBrk="0" fontAlgn="base" hangingPunct="0">
              <a:spcBef>
                <a:spcPct val="0"/>
              </a:spcBef>
              <a:spcAft>
                <a:spcPct val="0"/>
              </a:spcAft>
              <a:defRPr kumimoji="1" sz="2400">
                <a:solidFill>
                  <a:schemeClr val="tx1"/>
                </a:solidFill>
                <a:latin typeface="Times" charset="0"/>
                <a:ea typeface="Osaka" charset="-128"/>
              </a:defRPr>
            </a:lvl6pPr>
            <a:lvl7pPr marL="2971800" indent="-228600" algn="ctr" eaLnBrk="0" fontAlgn="base" hangingPunct="0">
              <a:spcBef>
                <a:spcPct val="0"/>
              </a:spcBef>
              <a:spcAft>
                <a:spcPct val="0"/>
              </a:spcAft>
              <a:defRPr kumimoji="1" sz="2400">
                <a:solidFill>
                  <a:schemeClr val="tx1"/>
                </a:solidFill>
                <a:latin typeface="Times" charset="0"/>
                <a:ea typeface="Osaka" charset="-128"/>
              </a:defRPr>
            </a:lvl7pPr>
            <a:lvl8pPr marL="3429000" indent="-228600" algn="ctr" eaLnBrk="0" fontAlgn="base" hangingPunct="0">
              <a:spcBef>
                <a:spcPct val="0"/>
              </a:spcBef>
              <a:spcAft>
                <a:spcPct val="0"/>
              </a:spcAft>
              <a:defRPr kumimoji="1" sz="2400">
                <a:solidFill>
                  <a:schemeClr val="tx1"/>
                </a:solidFill>
                <a:latin typeface="Times" charset="0"/>
                <a:ea typeface="Osaka" charset="-128"/>
              </a:defRPr>
            </a:lvl8pPr>
            <a:lvl9pPr marL="3886200" indent="-228600" algn="ctr" eaLnBrk="0" fontAlgn="base" hangingPunct="0">
              <a:spcBef>
                <a:spcPct val="0"/>
              </a:spcBef>
              <a:spcAft>
                <a:spcPct val="0"/>
              </a:spcAft>
              <a:defRPr kumimoji="1" sz="2400">
                <a:solidFill>
                  <a:schemeClr val="tx1"/>
                </a:solidFill>
                <a:latin typeface="Times" charset="0"/>
                <a:ea typeface="Osaka" charset="-128"/>
              </a:defRPr>
            </a:lvl9pPr>
          </a:lstStyle>
          <a:p>
            <a:r>
              <a:rPr kumimoji="0" lang="en-US" altLang="ja-JP" sz="4000" i="1" dirty="0">
                <a:latin typeface="Times New Roman" pitchFamily="18" charset="0"/>
                <a:ea typeface="ＭＳ Ｐゴシック" pitchFamily="50" charset="-128"/>
              </a:rPr>
              <a:t>mg</a:t>
            </a:r>
          </a:p>
        </p:txBody>
      </p:sp>
      <p:sp>
        <p:nvSpPr>
          <p:cNvPr id="7" name="Text Box 8"/>
          <p:cNvSpPr txBox="1">
            <a:spLocks noChangeArrowheads="1"/>
          </p:cNvSpPr>
          <p:nvPr/>
        </p:nvSpPr>
        <p:spPr bwMode="auto">
          <a:xfrm>
            <a:off x="5751215" y="693986"/>
            <a:ext cx="6350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charset="0"/>
                <a:ea typeface="Osaka" charset="-128"/>
              </a:defRPr>
            </a:lvl1pPr>
            <a:lvl2pPr marL="742950" indent="-285750" eaLnBrk="0" hangingPunct="0">
              <a:defRPr kumimoji="1" sz="2400">
                <a:solidFill>
                  <a:schemeClr val="tx1"/>
                </a:solidFill>
                <a:latin typeface="Times" charset="0"/>
                <a:ea typeface="Osaka" charset="-128"/>
              </a:defRPr>
            </a:lvl2pPr>
            <a:lvl3pPr marL="1143000" indent="-228600" eaLnBrk="0" hangingPunct="0">
              <a:defRPr kumimoji="1" sz="2400">
                <a:solidFill>
                  <a:schemeClr val="tx1"/>
                </a:solidFill>
                <a:latin typeface="Times" charset="0"/>
                <a:ea typeface="Osaka" charset="-128"/>
              </a:defRPr>
            </a:lvl3pPr>
            <a:lvl4pPr marL="1600200" indent="-228600" eaLnBrk="0" hangingPunct="0">
              <a:defRPr kumimoji="1" sz="2400">
                <a:solidFill>
                  <a:schemeClr val="tx1"/>
                </a:solidFill>
                <a:latin typeface="Times" charset="0"/>
                <a:ea typeface="Osaka" charset="-128"/>
              </a:defRPr>
            </a:lvl4pPr>
            <a:lvl5pPr marL="2057400" indent="-228600" eaLnBrk="0" hangingPunct="0">
              <a:defRPr kumimoji="1" sz="2400">
                <a:solidFill>
                  <a:schemeClr val="tx1"/>
                </a:solidFill>
                <a:latin typeface="Times" charset="0"/>
                <a:ea typeface="Osaka" charset="-128"/>
              </a:defRPr>
            </a:lvl5pPr>
            <a:lvl6pPr marL="2514600" indent="-228600" algn="ctr" eaLnBrk="0" fontAlgn="base" hangingPunct="0">
              <a:spcBef>
                <a:spcPct val="0"/>
              </a:spcBef>
              <a:spcAft>
                <a:spcPct val="0"/>
              </a:spcAft>
              <a:defRPr kumimoji="1" sz="2400">
                <a:solidFill>
                  <a:schemeClr val="tx1"/>
                </a:solidFill>
                <a:latin typeface="Times" charset="0"/>
                <a:ea typeface="Osaka" charset="-128"/>
              </a:defRPr>
            </a:lvl6pPr>
            <a:lvl7pPr marL="2971800" indent="-228600" algn="ctr" eaLnBrk="0" fontAlgn="base" hangingPunct="0">
              <a:spcBef>
                <a:spcPct val="0"/>
              </a:spcBef>
              <a:spcAft>
                <a:spcPct val="0"/>
              </a:spcAft>
              <a:defRPr kumimoji="1" sz="2400">
                <a:solidFill>
                  <a:schemeClr val="tx1"/>
                </a:solidFill>
                <a:latin typeface="Times" charset="0"/>
                <a:ea typeface="Osaka" charset="-128"/>
              </a:defRPr>
            </a:lvl7pPr>
            <a:lvl8pPr marL="3429000" indent="-228600" algn="ctr" eaLnBrk="0" fontAlgn="base" hangingPunct="0">
              <a:spcBef>
                <a:spcPct val="0"/>
              </a:spcBef>
              <a:spcAft>
                <a:spcPct val="0"/>
              </a:spcAft>
              <a:defRPr kumimoji="1" sz="2400">
                <a:solidFill>
                  <a:schemeClr val="tx1"/>
                </a:solidFill>
                <a:latin typeface="Times" charset="0"/>
                <a:ea typeface="Osaka" charset="-128"/>
              </a:defRPr>
            </a:lvl8pPr>
            <a:lvl9pPr marL="3886200" indent="-228600" algn="ctr" eaLnBrk="0" fontAlgn="base" hangingPunct="0">
              <a:spcBef>
                <a:spcPct val="0"/>
              </a:spcBef>
              <a:spcAft>
                <a:spcPct val="0"/>
              </a:spcAft>
              <a:defRPr kumimoji="1" sz="2400">
                <a:solidFill>
                  <a:schemeClr val="tx1"/>
                </a:solidFill>
                <a:latin typeface="Times" charset="0"/>
                <a:ea typeface="Osaka" charset="-128"/>
              </a:defRPr>
            </a:lvl9pPr>
          </a:lstStyle>
          <a:p>
            <a:r>
              <a:rPr kumimoji="0" lang="en-US" altLang="ja-JP" sz="4000" i="1">
                <a:latin typeface="Times New Roman" pitchFamily="18" charset="0"/>
                <a:ea typeface="ＭＳ Ｐゴシック" pitchFamily="50" charset="-128"/>
              </a:rPr>
              <a:t>kx</a:t>
            </a:r>
          </a:p>
        </p:txBody>
      </p:sp>
      <p:sp>
        <p:nvSpPr>
          <p:cNvPr id="8" name="Freeform 9"/>
          <p:cNvSpPr>
            <a:spLocks/>
          </p:cNvSpPr>
          <p:nvPr/>
        </p:nvSpPr>
        <p:spPr bwMode="auto">
          <a:xfrm>
            <a:off x="5494040" y="465386"/>
            <a:ext cx="1143000" cy="381000"/>
          </a:xfrm>
          <a:custGeom>
            <a:avLst/>
            <a:gdLst>
              <a:gd name="T0" fmla="*/ 0 w 672"/>
              <a:gd name="T1" fmla="*/ 378023438 h 192"/>
              <a:gd name="T2" fmla="*/ 277731991 w 672"/>
              <a:gd name="T3" fmla="*/ 0 h 192"/>
              <a:gd name="T4" fmla="*/ 555462281 w 672"/>
              <a:gd name="T5" fmla="*/ 378023438 h 192"/>
              <a:gd name="T6" fmla="*/ 416597987 w 672"/>
              <a:gd name="T7" fmla="*/ 756046875 h 192"/>
              <a:gd name="T8" fmla="*/ 277731991 w 672"/>
              <a:gd name="T9" fmla="*/ 378023438 h 192"/>
              <a:gd name="T10" fmla="*/ 555462281 w 672"/>
              <a:gd name="T11" fmla="*/ 0 h 192"/>
              <a:gd name="T12" fmla="*/ 833194272 w 672"/>
              <a:gd name="T13" fmla="*/ 378023438 h 192"/>
              <a:gd name="T14" fmla="*/ 694328277 w 672"/>
              <a:gd name="T15" fmla="*/ 756046875 h 192"/>
              <a:gd name="T16" fmla="*/ 555462281 w 672"/>
              <a:gd name="T17" fmla="*/ 378023438 h 192"/>
              <a:gd name="T18" fmla="*/ 833194272 w 672"/>
              <a:gd name="T19" fmla="*/ 0 h 192"/>
              <a:gd name="T20" fmla="*/ 1110926263 w 672"/>
              <a:gd name="T21" fmla="*/ 378023438 h 192"/>
              <a:gd name="T22" fmla="*/ 972060268 w 672"/>
              <a:gd name="T23" fmla="*/ 756046875 h 192"/>
              <a:gd name="T24" fmla="*/ 833194272 w 672"/>
              <a:gd name="T25" fmla="*/ 378023438 h 192"/>
              <a:gd name="T26" fmla="*/ 1110926263 w 672"/>
              <a:gd name="T27" fmla="*/ 0 h 192"/>
              <a:gd name="T28" fmla="*/ 1388656554 w 672"/>
              <a:gd name="T29" fmla="*/ 378023438 h 192"/>
              <a:gd name="T30" fmla="*/ 1249792259 w 672"/>
              <a:gd name="T31" fmla="*/ 756046875 h 192"/>
              <a:gd name="T32" fmla="*/ 1110926263 w 672"/>
              <a:gd name="T33" fmla="*/ 378023438 h 192"/>
              <a:gd name="T34" fmla="*/ 1388656554 w 672"/>
              <a:gd name="T35" fmla="*/ 0 h 192"/>
              <a:gd name="T36" fmla="*/ 1666388545 w 672"/>
              <a:gd name="T37" fmla="*/ 378023438 h 192"/>
              <a:gd name="T38" fmla="*/ 1527524250 w 672"/>
              <a:gd name="T39" fmla="*/ 756046875 h 192"/>
              <a:gd name="T40" fmla="*/ 1388656554 w 672"/>
              <a:gd name="T41" fmla="*/ 378023438 h 192"/>
              <a:gd name="T42" fmla="*/ 1666388545 w 672"/>
              <a:gd name="T43" fmla="*/ 0 h 192"/>
              <a:gd name="T44" fmla="*/ 1944120536 w 672"/>
              <a:gd name="T45" fmla="*/ 378023438 h 19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72"/>
              <a:gd name="T70" fmla="*/ 0 h 192"/>
              <a:gd name="T71" fmla="*/ 672 w 672"/>
              <a:gd name="T72" fmla="*/ 192 h 19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72" h="192">
                <a:moveTo>
                  <a:pt x="0" y="96"/>
                </a:moveTo>
                <a:cubicBezTo>
                  <a:pt x="32" y="48"/>
                  <a:pt x="64" y="0"/>
                  <a:pt x="96" y="0"/>
                </a:cubicBezTo>
                <a:cubicBezTo>
                  <a:pt x="128" y="0"/>
                  <a:pt x="184" y="64"/>
                  <a:pt x="192" y="96"/>
                </a:cubicBezTo>
                <a:cubicBezTo>
                  <a:pt x="200" y="128"/>
                  <a:pt x="160" y="192"/>
                  <a:pt x="144" y="192"/>
                </a:cubicBezTo>
                <a:cubicBezTo>
                  <a:pt x="128" y="192"/>
                  <a:pt x="88" y="128"/>
                  <a:pt x="96" y="96"/>
                </a:cubicBezTo>
                <a:cubicBezTo>
                  <a:pt x="104" y="64"/>
                  <a:pt x="160" y="0"/>
                  <a:pt x="192" y="0"/>
                </a:cubicBezTo>
                <a:cubicBezTo>
                  <a:pt x="224" y="0"/>
                  <a:pt x="280" y="64"/>
                  <a:pt x="288" y="96"/>
                </a:cubicBezTo>
                <a:cubicBezTo>
                  <a:pt x="296" y="128"/>
                  <a:pt x="256" y="192"/>
                  <a:pt x="240" y="192"/>
                </a:cubicBezTo>
                <a:cubicBezTo>
                  <a:pt x="224" y="192"/>
                  <a:pt x="184" y="128"/>
                  <a:pt x="192" y="96"/>
                </a:cubicBezTo>
                <a:cubicBezTo>
                  <a:pt x="200" y="64"/>
                  <a:pt x="256" y="0"/>
                  <a:pt x="288" y="0"/>
                </a:cubicBezTo>
                <a:cubicBezTo>
                  <a:pt x="320" y="0"/>
                  <a:pt x="376" y="64"/>
                  <a:pt x="384" y="96"/>
                </a:cubicBezTo>
                <a:cubicBezTo>
                  <a:pt x="392" y="128"/>
                  <a:pt x="352" y="192"/>
                  <a:pt x="336" y="192"/>
                </a:cubicBezTo>
                <a:cubicBezTo>
                  <a:pt x="320" y="192"/>
                  <a:pt x="280" y="128"/>
                  <a:pt x="288" y="96"/>
                </a:cubicBezTo>
                <a:cubicBezTo>
                  <a:pt x="296" y="64"/>
                  <a:pt x="352" y="0"/>
                  <a:pt x="384" y="0"/>
                </a:cubicBezTo>
                <a:cubicBezTo>
                  <a:pt x="416" y="0"/>
                  <a:pt x="472" y="64"/>
                  <a:pt x="480" y="96"/>
                </a:cubicBezTo>
                <a:cubicBezTo>
                  <a:pt x="488" y="128"/>
                  <a:pt x="448" y="192"/>
                  <a:pt x="432" y="192"/>
                </a:cubicBezTo>
                <a:cubicBezTo>
                  <a:pt x="416" y="192"/>
                  <a:pt x="376" y="128"/>
                  <a:pt x="384" y="96"/>
                </a:cubicBezTo>
                <a:cubicBezTo>
                  <a:pt x="392" y="64"/>
                  <a:pt x="448" y="0"/>
                  <a:pt x="480" y="0"/>
                </a:cubicBezTo>
                <a:cubicBezTo>
                  <a:pt x="512" y="0"/>
                  <a:pt x="568" y="64"/>
                  <a:pt x="576" y="96"/>
                </a:cubicBezTo>
                <a:cubicBezTo>
                  <a:pt x="584" y="128"/>
                  <a:pt x="544" y="192"/>
                  <a:pt x="528" y="192"/>
                </a:cubicBezTo>
                <a:cubicBezTo>
                  <a:pt x="512" y="192"/>
                  <a:pt x="472" y="128"/>
                  <a:pt x="480" y="96"/>
                </a:cubicBezTo>
                <a:cubicBezTo>
                  <a:pt x="488" y="64"/>
                  <a:pt x="544" y="0"/>
                  <a:pt x="576" y="0"/>
                </a:cubicBezTo>
                <a:cubicBezTo>
                  <a:pt x="608" y="0"/>
                  <a:pt x="640" y="48"/>
                  <a:pt x="672" y="96"/>
                </a:cubicBezTo>
              </a:path>
            </a:pathLst>
          </a:custGeom>
          <a:noFill/>
          <a:ln w="25400">
            <a:solidFill>
              <a:schemeClr val="bg2">
                <a:lumMod val="50000"/>
              </a:schemeClr>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9" name="Line 10"/>
          <p:cNvSpPr>
            <a:spLocks noChangeShapeType="1"/>
          </p:cNvSpPr>
          <p:nvPr/>
        </p:nvSpPr>
        <p:spPr bwMode="auto">
          <a:xfrm>
            <a:off x="5494040" y="846386"/>
            <a:ext cx="838200" cy="0"/>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10" name="テキスト ボックス 9"/>
          <p:cNvSpPr txBox="1"/>
          <p:nvPr/>
        </p:nvSpPr>
        <p:spPr>
          <a:xfrm>
            <a:off x="755576" y="404664"/>
            <a:ext cx="2807179" cy="923330"/>
          </a:xfrm>
          <a:prstGeom prst="rect">
            <a:avLst/>
          </a:prstGeom>
          <a:noFill/>
        </p:spPr>
        <p:txBody>
          <a:bodyPr wrap="none" rtlCol="0">
            <a:spAutoFit/>
          </a:bodyPr>
          <a:lstStyle/>
          <a:p>
            <a:r>
              <a:rPr lang="ja-JP" altLang="en-US" dirty="0"/>
              <a:t>重力→ </a:t>
            </a:r>
            <a:r>
              <a:rPr lang="en-US" altLang="ja-JP" dirty="0">
                <a:latin typeface="Times New Roman" pitchFamily="18" charset="0"/>
              </a:rPr>
              <a:t>f=mg</a:t>
            </a:r>
            <a:r>
              <a:rPr lang="en-US" altLang="ja-JP" dirty="0">
                <a:latin typeface="Times" charset="0"/>
              </a:rPr>
              <a:t>…</a:t>
            </a:r>
            <a:r>
              <a:rPr lang="en-US" altLang="ja-JP" dirty="0"/>
              <a:t> </a:t>
            </a:r>
            <a:r>
              <a:rPr lang="ja-JP" altLang="en-US" dirty="0"/>
              <a:t>定数</a:t>
            </a:r>
          </a:p>
          <a:p>
            <a:r>
              <a:rPr lang="ja-JP" altLang="en-US" dirty="0"/>
              <a:t>バネ→ </a:t>
            </a:r>
            <a:r>
              <a:rPr lang="en-US" altLang="ja-JP" dirty="0">
                <a:latin typeface="Times New Roman" pitchFamily="18" charset="0"/>
              </a:rPr>
              <a:t>f=</a:t>
            </a:r>
            <a:r>
              <a:rPr lang="en-US" altLang="ja-JP" dirty="0" err="1">
                <a:latin typeface="Times New Roman" pitchFamily="18" charset="0"/>
              </a:rPr>
              <a:t>kx</a:t>
            </a:r>
            <a:r>
              <a:rPr lang="en-US" altLang="ja-JP" dirty="0">
                <a:latin typeface="Times" charset="0"/>
              </a:rPr>
              <a:t>…</a:t>
            </a:r>
            <a:r>
              <a:rPr lang="en-US" altLang="ja-JP" dirty="0"/>
              <a:t>  </a:t>
            </a:r>
            <a:r>
              <a:rPr lang="ja-JP" altLang="en-US" dirty="0"/>
              <a:t>位置に比例</a:t>
            </a:r>
          </a:p>
          <a:p>
            <a:endParaRPr kumimoji="1" lang="ja-JP" altLang="en-US" dirty="0"/>
          </a:p>
        </p:txBody>
      </p:sp>
      <p:grpSp>
        <p:nvGrpSpPr>
          <p:cNvPr id="11" name="グループ化 1"/>
          <p:cNvGrpSpPr>
            <a:grpSpLocks/>
          </p:cNvGrpSpPr>
          <p:nvPr/>
        </p:nvGrpSpPr>
        <p:grpSpPr bwMode="auto">
          <a:xfrm>
            <a:off x="6074767" y="3861048"/>
            <a:ext cx="1151641" cy="1260001"/>
            <a:chOff x="6934200" y="5029200"/>
            <a:chExt cx="1271317" cy="1391188"/>
          </a:xfrm>
        </p:grpSpPr>
        <p:sp>
          <p:nvSpPr>
            <p:cNvPr id="14" name="Rectangle 12"/>
            <p:cNvSpPr>
              <a:spLocks noChangeArrowheads="1"/>
            </p:cNvSpPr>
            <p:nvPr/>
          </p:nvSpPr>
          <p:spPr bwMode="auto">
            <a:xfrm>
              <a:off x="6934200" y="5762625"/>
              <a:ext cx="762000" cy="457200"/>
            </a:xfrm>
            <a:prstGeom prst="rect">
              <a:avLst/>
            </a:prstGeom>
            <a:solidFill>
              <a:schemeClr val="accent1"/>
            </a:solidFill>
            <a:ln w="12700">
              <a:solidFill>
                <a:schemeClr val="bg2"/>
              </a:solidFill>
              <a:miter lim="800000"/>
              <a:headEnd/>
              <a:tailEnd/>
            </a:ln>
          </p:spPr>
          <p:txBody>
            <a:bodyPr wrap="none" anchor="ctr"/>
            <a:lstStyle/>
            <a:p>
              <a:pPr eaLnBrk="0" hangingPunct="0"/>
              <a:endParaRPr kumimoji="0" lang="ja-JP" altLang="ja-JP" sz="4000">
                <a:latin typeface="Times New Roman" pitchFamily="18" charset="0"/>
                <a:ea typeface="ＭＳ Ｐゴシック" pitchFamily="50" charset="-128"/>
              </a:endParaRPr>
            </a:p>
          </p:txBody>
        </p:sp>
        <p:sp>
          <p:nvSpPr>
            <p:cNvPr id="15" name="Line 13"/>
            <p:cNvSpPr>
              <a:spLocks noChangeShapeType="1"/>
            </p:cNvSpPr>
            <p:nvPr/>
          </p:nvSpPr>
          <p:spPr bwMode="auto">
            <a:xfrm flipV="1">
              <a:off x="7315200" y="5562600"/>
              <a:ext cx="0" cy="685800"/>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16" name="Text Box 14"/>
            <p:cNvSpPr txBox="1">
              <a:spLocks noChangeArrowheads="1"/>
            </p:cNvSpPr>
            <p:nvPr/>
          </p:nvSpPr>
          <p:spPr bwMode="auto">
            <a:xfrm>
              <a:off x="7229475" y="5029200"/>
              <a:ext cx="603783" cy="78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charset="0"/>
                  <a:ea typeface="Osaka" charset="-128"/>
                </a:defRPr>
              </a:lvl1pPr>
              <a:lvl2pPr marL="742950" indent="-285750" eaLnBrk="0" hangingPunct="0">
                <a:defRPr kumimoji="1" sz="2400">
                  <a:solidFill>
                    <a:schemeClr val="tx1"/>
                  </a:solidFill>
                  <a:latin typeface="Times" charset="0"/>
                  <a:ea typeface="Osaka" charset="-128"/>
                </a:defRPr>
              </a:lvl2pPr>
              <a:lvl3pPr marL="1143000" indent="-228600" eaLnBrk="0" hangingPunct="0">
                <a:defRPr kumimoji="1" sz="2400">
                  <a:solidFill>
                    <a:schemeClr val="tx1"/>
                  </a:solidFill>
                  <a:latin typeface="Times" charset="0"/>
                  <a:ea typeface="Osaka" charset="-128"/>
                </a:defRPr>
              </a:lvl3pPr>
              <a:lvl4pPr marL="1600200" indent="-228600" eaLnBrk="0" hangingPunct="0">
                <a:defRPr kumimoji="1" sz="2400">
                  <a:solidFill>
                    <a:schemeClr val="tx1"/>
                  </a:solidFill>
                  <a:latin typeface="Times" charset="0"/>
                  <a:ea typeface="Osaka" charset="-128"/>
                </a:defRPr>
              </a:lvl4pPr>
              <a:lvl5pPr marL="2057400" indent="-228600" eaLnBrk="0" hangingPunct="0">
                <a:defRPr kumimoji="1" sz="2400">
                  <a:solidFill>
                    <a:schemeClr val="tx1"/>
                  </a:solidFill>
                  <a:latin typeface="Times" charset="0"/>
                  <a:ea typeface="Osaka" charset="-128"/>
                </a:defRPr>
              </a:lvl5pPr>
              <a:lvl6pPr marL="2514600" indent="-228600" algn="ctr" eaLnBrk="0" fontAlgn="base" hangingPunct="0">
                <a:spcBef>
                  <a:spcPct val="0"/>
                </a:spcBef>
                <a:spcAft>
                  <a:spcPct val="0"/>
                </a:spcAft>
                <a:defRPr kumimoji="1" sz="2400">
                  <a:solidFill>
                    <a:schemeClr val="tx1"/>
                  </a:solidFill>
                  <a:latin typeface="Times" charset="0"/>
                  <a:ea typeface="Osaka" charset="-128"/>
                </a:defRPr>
              </a:lvl6pPr>
              <a:lvl7pPr marL="2971800" indent="-228600" algn="ctr" eaLnBrk="0" fontAlgn="base" hangingPunct="0">
                <a:spcBef>
                  <a:spcPct val="0"/>
                </a:spcBef>
                <a:spcAft>
                  <a:spcPct val="0"/>
                </a:spcAft>
                <a:defRPr kumimoji="1" sz="2400">
                  <a:solidFill>
                    <a:schemeClr val="tx1"/>
                  </a:solidFill>
                  <a:latin typeface="Times" charset="0"/>
                  <a:ea typeface="Osaka" charset="-128"/>
                </a:defRPr>
              </a:lvl7pPr>
              <a:lvl8pPr marL="3429000" indent="-228600" algn="ctr" eaLnBrk="0" fontAlgn="base" hangingPunct="0">
                <a:spcBef>
                  <a:spcPct val="0"/>
                </a:spcBef>
                <a:spcAft>
                  <a:spcPct val="0"/>
                </a:spcAft>
                <a:defRPr kumimoji="1" sz="2400">
                  <a:solidFill>
                    <a:schemeClr val="tx1"/>
                  </a:solidFill>
                  <a:latin typeface="Times" charset="0"/>
                  <a:ea typeface="Osaka" charset="-128"/>
                </a:defRPr>
              </a:lvl8pPr>
              <a:lvl9pPr marL="3886200" indent="-228600" algn="ctr" eaLnBrk="0" fontAlgn="base" hangingPunct="0">
                <a:spcBef>
                  <a:spcPct val="0"/>
                </a:spcBef>
                <a:spcAft>
                  <a:spcPct val="0"/>
                </a:spcAft>
                <a:defRPr kumimoji="1" sz="2400">
                  <a:solidFill>
                    <a:schemeClr val="tx1"/>
                  </a:solidFill>
                  <a:latin typeface="Times" charset="0"/>
                  <a:ea typeface="Osaka" charset="-128"/>
                </a:defRPr>
              </a:lvl9pPr>
            </a:lstStyle>
            <a:p>
              <a:r>
                <a:rPr kumimoji="0" lang="en-US" altLang="ja-JP" sz="4000" b="1" dirty="0" err="1">
                  <a:latin typeface="Times New Roman" pitchFamily="18" charset="0"/>
                  <a:ea typeface="ＭＳ Ｐゴシック" pitchFamily="50" charset="-128"/>
                </a:rPr>
                <a:t>f</a:t>
              </a:r>
              <a:r>
                <a:rPr kumimoji="0" lang="en-US" altLang="ja-JP" sz="4000" b="1" baseline="-25000" dirty="0" err="1">
                  <a:latin typeface="Times New Roman" pitchFamily="18" charset="0"/>
                  <a:ea typeface="ＭＳ Ｐゴシック" pitchFamily="50" charset="-128"/>
                </a:rPr>
                <a:t>n</a:t>
              </a:r>
              <a:endParaRPr kumimoji="0" lang="en-US" altLang="ja-JP" sz="4000" b="1" baseline="-25000" dirty="0">
                <a:latin typeface="Times New Roman" pitchFamily="18" charset="0"/>
                <a:ea typeface="ＭＳ Ｐゴシック" pitchFamily="50" charset="-128"/>
              </a:endParaRPr>
            </a:p>
          </p:txBody>
        </p:sp>
        <p:sp>
          <p:nvSpPr>
            <p:cNvPr id="17" name="Line 15"/>
            <p:cNvSpPr>
              <a:spLocks noChangeShapeType="1"/>
            </p:cNvSpPr>
            <p:nvPr/>
          </p:nvSpPr>
          <p:spPr bwMode="auto">
            <a:xfrm flipV="1">
              <a:off x="7315200" y="6248400"/>
              <a:ext cx="381000" cy="0"/>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18" name="Text Box 16"/>
            <p:cNvSpPr txBox="1">
              <a:spLocks noChangeArrowheads="1"/>
            </p:cNvSpPr>
            <p:nvPr/>
          </p:nvSpPr>
          <p:spPr bwMode="auto">
            <a:xfrm>
              <a:off x="7686675" y="5638800"/>
              <a:ext cx="518842" cy="78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charset="0"/>
                  <a:ea typeface="Osaka" charset="-128"/>
                </a:defRPr>
              </a:lvl1pPr>
              <a:lvl2pPr marL="742950" indent="-285750" eaLnBrk="0" hangingPunct="0">
                <a:defRPr kumimoji="1" sz="2400">
                  <a:solidFill>
                    <a:schemeClr val="tx1"/>
                  </a:solidFill>
                  <a:latin typeface="Times" charset="0"/>
                  <a:ea typeface="Osaka" charset="-128"/>
                </a:defRPr>
              </a:lvl2pPr>
              <a:lvl3pPr marL="1143000" indent="-228600" eaLnBrk="0" hangingPunct="0">
                <a:defRPr kumimoji="1" sz="2400">
                  <a:solidFill>
                    <a:schemeClr val="tx1"/>
                  </a:solidFill>
                  <a:latin typeface="Times" charset="0"/>
                  <a:ea typeface="Osaka" charset="-128"/>
                </a:defRPr>
              </a:lvl3pPr>
              <a:lvl4pPr marL="1600200" indent="-228600" eaLnBrk="0" hangingPunct="0">
                <a:defRPr kumimoji="1" sz="2400">
                  <a:solidFill>
                    <a:schemeClr val="tx1"/>
                  </a:solidFill>
                  <a:latin typeface="Times" charset="0"/>
                  <a:ea typeface="Osaka" charset="-128"/>
                </a:defRPr>
              </a:lvl4pPr>
              <a:lvl5pPr marL="2057400" indent="-228600" eaLnBrk="0" hangingPunct="0">
                <a:defRPr kumimoji="1" sz="2400">
                  <a:solidFill>
                    <a:schemeClr val="tx1"/>
                  </a:solidFill>
                  <a:latin typeface="Times" charset="0"/>
                  <a:ea typeface="Osaka" charset="-128"/>
                </a:defRPr>
              </a:lvl5pPr>
              <a:lvl6pPr marL="2514600" indent="-228600" algn="ctr" eaLnBrk="0" fontAlgn="base" hangingPunct="0">
                <a:spcBef>
                  <a:spcPct val="0"/>
                </a:spcBef>
                <a:spcAft>
                  <a:spcPct val="0"/>
                </a:spcAft>
                <a:defRPr kumimoji="1" sz="2400">
                  <a:solidFill>
                    <a:schemeClr val="tx1"/>
                  </a:solidFill>
                  <a:latin typeface="Times" charset="0"/>
                  <a:ea typeface="Osaka" charset="-128"/>
                </a:defRPr>
              </a:lvl6pPr>
              <a:lvl7pPr marL="2971800" indent="-228600" algn="ctr" eaLnBrk="0" fontAlgn="base" hangingPunct="0">
                <a:spcBef>
                  <a:spcPct val="0"/>
                </a:spcBef>
                <a:spcAft>
                  <a:spcPct val="0"/>
                </a:spcAft>
                <a:defRPr kumimoji="1" sz="2400">
                  <a:solidFill>
                    <a:schemeClr val="tx1"/>
                  </a:solidFill>
                  <a:latin typeface="Times" charset="0"/>
                  <a:ea typeface="Osaka" charset="-128"/>
                </a:defRPr>
              </a:lvl7pPr>
              <a:lvl8pPr marL="3429000" indent="-228600" algn="ctr" eaLnBrk="0" fontAlgn="base" hangingPunct="0">
                <a:spcBef>
                  <a:spcPct val="0"/>
                </a:spcBef>
                <a:spcAft>
                  <a:spcPct val="0"/>
                </a:spcAft>
                <a:defRPr kumimoji="1" sz="2400">
                  <a:solidFill>
                    <a:schemeClr val="tx1"/>
                  </a:solidFill>
                  <a:latin typeface="Times" charset="0"/>
                  <a:ea typeface="Osaka" charset="-128"/>
                </a:defRPr>
              </a:lvl8pPr>
              <a:lvl9pPr marL="3886200" indent="-228600" algn="ctr" eaLnBrk="0" fontAlgn="base" hangingPunct="0">
                <a:spcBef>
                  <a:spcPct val="0"/>
                </a:spcBef>
                <a:spcAft>
                  <a:spcPct val="0"/>
                </a:spcAft>
                <a:defRPr kumimoji="1" sz="2400">
                  <a:solidFill>
                    <a:schemeClr val="tx1"/>
                  </a:solidFill>
                  <a:latin typeface="Times" charset="0"/>
                  <a:ea typeface="Osaka" charset="-128"/>
                </a:defRPr>
              </a:lvl9pPr>
            </a:lstStyle>
            <a:p>
              <a:r>
                <a:rPr kumimoji="0" lang="en-US" altLang="ja-JP" sz="4000" b="1" dirty="0" err="1">
                  <a:latin typeface="Times New Roman" pitchFamily="18" charset="0"/>
                  <a:ea typeface="ＭＳ Ｐゴシック" pitchFamily="50" charset="-128"/>
                </a:rPr>
                <a:t>f</a:t>
              </a:r>
              <a:r>
                <a:rPr kumimoji="0" lang="en-US" altLang="ja-JP" sz="4000" b="1" baseline="-25000" dirty="0" err="1">
                  <a:latin typeface="Times New Roman" pitchFamily="18" charset="0"/>
                  <a:ea typeface="ＭＳ Ｐゴシック" pitchFamily="50" charset="-128"/>
                </a:rPr>
                <a:t>t</a:t>
              </a:r>
              <a:endParaRPr kumimoji="0" lang="en-US" altLang="ja-JP" sz="4000" b="1" baseline="-25000" dirty="0">
                <a:latin typeface="Times New Roman" pitchFamily="18" charset="0"/>
                <a:ea typeface="ＭＳ Ｐゴシック" pitchFamily="50" charset="-128"/>
              </a:endParaRPr>
            </a:p>
          </p:txBody>
        </p:sp>
      </p:grpSp>
      <p:grpSp>
        <p:nvGrpSpPr>
          <p:cNvPr id="19" name="グループ化 2"/>
          <p:cNvGrpSpPr>
            <a:grpSpLocks/>
          </p:cNvGrpSpPr>
          <p:nvPr/>
        </p:nvGrpSpPr>
        <p:grpSpPr bwMode="auto">
          <a:xfrm>
            <a:off x="5863841" y="2483866"/>
            <a:ext cx="1371600" cy="990600"/>
            <a:chOff x="6629400" y="3352800"/>
            <a:chExt cx="1371600" cy="990600"/>
          </a:xfrm>
        </p:grpSpPr>
        <p:sp>
          <p:nvSpPr>
            <p:cNvPr id="20" name="Rectangle 17"/>
            <p:cNvSpPr>
              <a:spLocks noChangeArrowheads="1"/>
            </p:cNvSpPr>
            <p:nvPr/>
          </p:nvSpPr>
          <p:spPr bwMode="auto">
            <a:xfrm>
              <a:off x="6629400" y="3886200"/>
              <a:ext cx="762000" cy="457200"/>
            </a:xfrm>
            <a:prstGeom prst="rect">
              <a:avLst/>
            </a:prstGeom>
            <a:solidFill>
              <a:schemeClr val="accent1"/>
            </a:solidFill>
            <a:ln w="12700">
              <a:solidFill>
                <a:schemeClr val="bg2"/>
              </a:solidFill>
              <a:miter lim="800000"/>
              <a:headEnd/>
              <a:tailEnd/>
            </a:ln>
          </p:spPr>
          <p:txBody>
            <a:bodyPr wrap="none" anchor="ctr"/>
            <a:lstStyle/>
            <a:p>
              <a:pPr eaLnBrk="0" hangingPunct="0"/>
              <a:endParaRPr kumimoji="0" lang="ja-JP" altLang="ja-JP" sz="4000">
                <a:latin typeface="Times New Roman" pitchFamily="18" charset="0"/>
                <a:ea typeface="ＭＳ Ｐゴシック" pitchFamily="50" charset="-128"/>
              </a:endParaRPr>
            </a:p>
          </p:txBody>
        </p:sp>
        <p:sp>
          <p:nvSpPr>
            <p:cNvPr id="21" name="Rectangle 18"/>
            <p:cNvSpPr>
              <a:spLocks noChangeArrowheads="1"/>
            </p:cNvSpPr>
            <p:nvPr/>
          </p:nvSpPr>
          <p:spPr bwMode="auto">
            <a:xfrm rot="-3127132">
              <a:off x="7391400" y="3505200"/>
              <a:ext cx="762000" cy="457200"/>
            </a:xfrm>
            <a:prstGeom prst="rect">
              <a:avLst/>
            </a:prstGeom>
            <a:solidFill>
              <a:schemeClr val="accent1"/>
            </a:solidFill>
            <a:ln w="12700">
              <a:solidFill>
                <a:schemeClr val="bg2"/>
              </a:solidFill>
              <a:miter lim="800000"/>
              <a:headEnd/>
              <a:tailEnd/>
            </a:ln>
          </p:spPr>
          <p:txBody>
            <a:bodyPr vert="eaVert" wrap="none" anchor="ctr"/>
            <a:lstStyle/>
            <a:p>
              <a:pPr eaLnBrk="0" hangingPunct="0"/>
              <a:endParaRPr kumimoji="0" lang="ja-JP" altLang="ja-JP" sz="4000">
                <a:latin typeface="Times New Roman" pitchFamily="18" charset="0"/>
                <a:ea typeface="ＭＳ Ｐゴシック" pitchFamily="50" charset="-128"/>
              </a:endParaRPr>
            </a:p>
          </p:txBody>
        </p:sp>
        <p:sp>
          <p:nvSpPr>
            <p:cNvPr id="22" name="Oval 19"/>
            <p:cNvSpPr>
              <a:spLocks noChangeArrowheads="1"/>
            </p:cNvSpPr>
            <p:nvPr/>
          </p:nvSpPr>
          <p:spPr bwMode="auto">
            <a:xfrm>
              <a:off x="7315200" y="3810000"/>
              <a:ext cx="152400" cy="152400"/>
            </a:xfrm>
            <a:prstGeom prst="ellipse">
              <a:avLst/>
            </a:prstGeom>
            <a:solidFill>
              <a:srgbClr val="FFFF00"/>
            </a:solidFill>
            <a:ln w="12700">
              <a:solidFill>
                <a:schemeClr val="bg2"/>
              </a:solidFill>
              <a:round/>
              <a:headEnd/>
              <a:tailEnd/>
            </a:ln>
          </p:spPr>
          <p:txBody>
            <a:bodyPr wrap="none" anchor="ctr"/>
            <a:lstStyle/>
            <a:p>
              <a:endParaRPr lang="ja-JP" altLang="en-US"/>
            </a:p>
          </p:txBody>
        </p:sp>
      </p:grpSp>
      <p:sp>
        <p:nvSpPr>
          <p:cNvPr id="23" name="Line 6"/>
          <p:cNvSpPr>
            <a:spLocks noChangeShapeType="1"/>
          </p:cNvSpPr>
          <p:nvPr/>
        </p:nvSpPr>
        <p:spPr bwMode="auto">
          <a:xfrm flipV="1">
            <a:off x="6646727" y="2780171"/>
            <a:ext cx="401216" cy="223862"/>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25" name="Text Box 14"/>
          <p:cNvSpPr txBox="1">
            <a:spLocks noChangeArrowheads="1"/>
          </p:cNvSpPr>
          <p:nvPr/>
        </p:nvSpPr>
        <p:spPr bwMode="auto">
          <a:xfrm>
            <a:off x="6604944" y="3017266"/>
            <a:ext cx="50847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charset="0"/>
                <a:ea typeface="Osaka" charset="-128"/>
              </a:defRPr>
            </a:lvl1pPr>
            <a:lvl2pPr marL="742950" indent="-285750" eaLnBrk="0" hangingPunct="0">
              <a:defRPr kumimoji="1" sz="2400">
                <a:solidFill>
                  <a:schemeClr val="tx1"/>
                </a:solidFill>
                <a:latin typeface="Times" charset="0"/>
                <a:ea typeface="Osaka" charset="-128"/>
              </a:defRPr>
            </a:lvl2pPr>
            <a:lvl3pPr marL="1143000" indent="-228600" eaLnBrk="0" hangingPunct="0">
              <a:defRPr kumimoji="1" sz="2400">
                <a:solidFill>
                  <a:schemeClr val="tx1"/>
                </a:solidFill>
                <a:latin typeface="Times" charset="0"/>
                <a:ea typeface="Osaka" charset="-128"/>
              </a:defRPr>
            </a:lvl3pPr>
            <a:lvl4pPr marL="1600200" indent="-228600" eaLnBrk="0" hangingPunct="0">
              <a:defRPr kumimoji="1" sz="2400">
                <a:solidFill>
                  <a:schemeClr val="tx1"/>
                </a:solidFill>
                <a:latin typeface="Times" charset="0"/>
                <a:ea typeface="Osaka" charset="-128"/>
              </a:defRPr>
            </a:lvl4pPr>
            <a:lvl5pPr marL="2057400" indent="-228600" eaLnBrk="0" hangingPunct="0">
              <a:defRPr kumimoji="1" sz="2400">
                <a:solidFill>
                  <a:schemeClr val="tx1"/>
                </a:solidFill>
                <a:latin typeface="Times" charset="0"/>
                <a:ea typeface="Osaka" charset="-128"/>
              </a:defRPr>
            </a:lvl5pPr>
            <a:lvl6pPr marL="2514600" indent="-228600" algn="ctr" eaLnBrk="0" fontAlgn="base" hangingPunct="0">
              <a:spcBef>
                <a:spcPct val="0"/>
              </a:spcBef>
              <a:spcAft>
                <a:spcPct val="0"/>
              </a:spcAft>
              <a:defRPr kumimoji="1" sz="2400">
                <a:solidFill>
                  <a:schemeClr val="tx1"/>
                </a:solidFill>
                <a:latin typeface="Times" charset="0"/>
                <a:ea typeface="Osaka" charset="-128"/>
              </a:defRPr>
            </a:lvl6pPr>
            <a:lvl7pPr marL="2971800" indent="-228600" algn="ctr" eaLnBrk="0" fontAlgn="base" hangingPunct="0">
              <a:spcBef>
                <a:spcPct val="0"/>
              </a:spcBef>
              <a:spcAft>
                <a:spcPct val="0"/>
              </a:spcAft>
              <a:defRPr kumimoji="1" sz="2400">
                <a:solidFill>
                  <a:schemeClr val="tx1"/>
                </a:solidFill>
                <a:latin typeface="Times" charset="0"/>
                <a:ea typeface="Osaka" charset="-128"/>
              </a:defRPr>
            </a:lvl7pPr>
            <a:lvl8pPr marL="3429000" indent="-228600" algn="ctr" eaLnBrk="0" fontAlgn="base" hangingPunct="0">
              <a:spcBef>
                <a:spcPct val="0"/>
              </a:spcBef>
              <a:spcAft>
                <a:spcPct val="0"/>
              </a:spcAft>
              <a:defRPr kumimoji="1" sz="2400">
                <a:solidFill>
                  <a:schemeClr val="tx1"/>
                </a:solidFill>
                <a:latin typeface="Times" charset="0"/>
                <a:ea typeface="Osaka" charset="-128"/>
              </a:defRPr>
            </a:lvl8pPr>
            <a:lvl9pPr marL="3886200" indent="-228600" algn="ctr" eaLnBrk="0" fontAlgn="base" hangingPunct="0">
              <a:spcBef>
                <a:spcPct val="0"/>
              </a:spcBef>
              <a:spcAft>
                <a:spcPct val="0"/>
              </a:spcAft>
              <a:defRPr kumimoji="1" sz="2400">
                <a:solidFill>
                  <a:schemeClr val="tx1"/>
                </a:solidFill>
                <a:latin typeface="Times" charset="0"/>
                <a:ea typeface="Osaka" charset="-128"/>
              </a:defRPr>
            </a:lvl9pPr>
          </a:lstStyle>
          <a:p>
            <a:r>
              <a:rPr kumimoji="0" lang="en-US" altLang="ja-JP" sz="4000" b="1" dirty="0" smtClean="0">
                <a:latin typeface="Times New Roman" pitchFamily="18" charset="0"/>
                <a:ea typeface="ＭＳ Ｐゴシック" pitchFamily="50" charset="-128"/>
              </a:rPr>
              <a:t>f</a:t>
            </a:r>
            <a:r>
              <a:rPr kumimoji="0" lang="en-US" altLang="ja-JP" sz="4000" b="1" baseline="-25000" dirty="0" smtClean="0">
                <a:latin typeface="Times New Roman" pitchFamily="18" charset="0"/>
                <a:ea typeface="ＭＳ Ｐゴシック" pitchFamily="50" charset="-128"/>
              </a:rPr>
              <a:t>c</a:t>
            </a:r>
            <a:endParaRPr kumimoji="0" lang="en-US" altLang="ja-JP" sz="4000" b="1" baseline="-25000" dirty="0">
              <a:latin typeface="Times New Roman" pitchFamily="18" charset="0"/>
              <a:ea typeface="ＭＳ Ｐゴシック" pitchFamily="50" charset="-128"/>
            </a:endParaRPr>
          </a:p>
        </p:txBody>
      </p:sp>
      <p:sp>
        <p:nvSpPr>
          <p:cNvPr id="26" name="テキスト ボックス 25"/>
          <p:cNvSpPr txBox="1"/>
          <p:nvPr/>
        </p:nvSpPr>
        <p:spPr>
          <a:xfrm>
            <a:off x="170211" y="2672167"/>
            <a:ext cx="4520789" cy="2862322"/>
          </a:xfrm>
          <a:prstGeom prst="rect">
            <a:avLst/>
          </a:prstGeom>
          <a:noFill/>
        </p:spPr>
        <p:txBody>
          <a:bodyPr wrap="none" rtlCol="0">
            <a:spAutoFit/>
          </a:bodyPr>
          <a:lstStyle/>
          <a:p>
            <a:r>
              <a:rPr kumimoji="0" lang="ja-JP" altLang="en-US" dirty="0" smtClean="0">
                <a:latin typeface="Times New Roman" pitchFamily="18" charset="0"/>
                <a:ea typeface="ＭＳ Ｐゴシック" pitchFamily="50" charset="-128"/>
              </a:rPr>
              <a:t>関節で働く力</a:t>
            </a:r>
            <a:r>
              <a:rPr kumimoji="0" lang="en-US" altLang="ja-JP" dirty="0" smtClean="0">
                <a:latin typeface="Times New Roman" pitchFamily="18" charset="0"/>
                <a:ea typeface="ＭＳ Ｐゴシック" pitchFamily="50" charset="-128"/>
              </a:rPr>
              <a:t>=f</a:t>
            </a:r>
            <a:r>
              <a:rPr kumimoji="0" lang="en-US" altLang="ja-JP" baseline="-25000" dirty="0" smtClean="0">
                <a:latin typeface="Times New Roman" pitchFamily="18" charset="0"/>
                <a:ea typeface="ＭＳ Ｐゴシック" pitchFamily="50" charset="-128"/>
              </a:rPr>
              <a:t>c</a:t>
            </a:r>
            <a:r>
              <a:rPr kumimoji="0" lang="ja-JP" altLang="en-US" baseline="-25000" dirty="0" smtClean="0">
                <a:latin typeface="Times New Roman" pitchFamily="18" charset="0"/>
                <a:ea typeface="ＭＳ Ｐゴシック" pitchFamily="50" charset="-128"/>
              </a:rPr>
              <a:t>　　</a:t>
            </a:r>
            <a:endParaRPr kumimoji="0" lang="en-US" altLang="ja-JP" baseline="-25000" dirty="0" smtClean="0">
              <a:latin typeface="Times New Roman" pitchFamily="18" charset="0"/>
              <a:ea typeface="ＭＳ Ｐゴシック" pitchFamily="50" charset="-128"/>
            </a:endParaRPr>
          </a:p>
          <a:p>
            <a:r>
              <a:rPr kumimoji="0" lang="en-US" altLang="ja-JP" baseline="-25000" dirty="0">
                <a:latin typeface="Times New Roman" pitchFamily="18" charset="0"/>
                <a:ea typeface="ＭＳ Ｐゴシック" pitchFamily="50" charset="-128"/>
              </a:rPr>
              <a:t>	</a:t>
            </a:r>
            <a:r>
              <a:rPr lang="ja-JP" altLang="en-US" dirty="0" smtClean="0"/>
              <a:t>関節が外れないように保つような力</a:t>
            </a:r>
            <a:endParaRPr lang="ja-JP" altLang="en-US" dirty="0"/>
          </a:p>
          <a:p>
            <a:endParaRPr kumimoji="1" lang="en-US" altLang="ja-JP" dirty="0" smtClean="0"/>
          </a:p>
          <a:p>
            <a:endParaRPr lang="en-US" altLang="ja-JP" dirty="0"/>
          </a:p>
          <a:p>
            <a:endParaRPr kumimoji="1" lang="en-US" altLang="ja-JP" dirty="0" smtClean="0"/>
          </a:p>
          <a:p>
            <a:r>
              <a:rPr kumimoji="0" lang="ja-JP" altLang="en-US" dirty="0" smtClean="0">
                <a:latin typeface="Times New Roman" pitchFamily="18" charset="0"/>
                <a:ea typeface="ＭＳ Ｐゴシック" pitchFamily="50" charset="-128"/>
              </a:rPr>
              <a:t>接触力</a:t>
            </a:r>
            <a:endParaRPr kumimoji="0" lang="en-US" altLang="ja-JP" dirty="0" smtClean="0">
              <a:latin typeface="Times New Roman" pitchFamily="18" charset="0"/>
              <a:ea typeface="ＭＳ Ｐゴシック" pitchFamily="50" charset="-128"/>
            </a:endParaRPr>
          </a:p>
          <a:p>
            <a:r>
              <a:rPr kumimoji="0" lang="ja-JP" altLang="en-US" dirty="0">
                <a:latin typeface="Times New Roman" pitchFamily="18" charset="0"/>
                <a:ea typeface="ＭＳ Ｐゴシック" pitchFamily="50" charset="-128"/>
              </a:rPr>
              <a:t>　</a:t>
            </a:r>
            <a:r>
              <a:rPr kumimoji="0" lang="ja-JP" altLang="en-US" dirty="0" smtClean="0">
                <a:latin typeface="Times New Roman" pitchFamily="18" charset="0"/>
                <a:ea typeface="ＭＳ Ｐゴシック" pitchFamily="50" charset="-128"/>
              </a:rPr>
              <a:t>抗力</a:t>
            </a:r>
            <a:r>
              <a:rPr kumimoji="0" lang="en-US" altLang="ja-JP" dirty="0" smtClean="0">
                <a:latin typeface="Times New Roman" pitchFamily="18" charset="0"/>
                <a:ea typeface="ＭＳ Ｐゴシック" pitchFamily="50" charset="-128"/>
              </a:rPr>
              <a:t>=</a:t>
            </a:r>
            <a:r>
              <a:rPr kumimoji="0" lang="en-US" altLang="ja-JP" dirty="0" err="1" smtClean="0">
                <a:latin typeface="Times New Roman" pitchFamily="18" charset="0"/>
                <a:ea typeface="ＭＳ Ｐゴシック" pitchFamily="50" charset="-128"/>
              </a:rPr>
              <a:t>f</a:t>
            </a:r>
            <a:r>
              <a:rPr kumimoji="0" lang="en-US" altLang="ja-JP" baseline="-25000" dirty="0" err="1" smtClean="0">
                <a:latin typeface="Times New Roman" pitchFamily="18" charset="0"/>
                <a:ea typeface="ＭＳ Ｐゴシック" pitchFamily="50" charset="-128"/>
              </a:rPr>
              <a:t>n</a:t>
            </a:r>
            <a:r>
              <a:rPr kumimoji="0" lang="ja-JP" altLang="en-US" baseline="-25000" dirty="0">
                <a:latin typeface="Times New Roman" pitchFamily="18" charset="0"/>
                <a:ea typeface="ＭＳ Ｐゴシック" pitchFamily="50" charset="-128"/>
              </a:rPr>
              <a:t>　　</a:t>
            </a:r>
            <a:endParaRPr kumimoji="0" lang="en-US" altLang="ja-JP" baseline="-25000" dirty="0">
              <a:latin typeface="Times New Roman" pitchFamily="18" charset="0"/>
              <a:ea typeface="ＭＳ Ｐゴシック" pitchFamily="50" charset="-128"/>
            </a:endParaRPr>
          </a:p>
          <a:p>
            <a:r>
              <a:rPr kumimoji="0" lang="en-US" altLang="ja-JP" baseline="-25000" dirty="0">
                <a:latin typeface="Times New Roman" pitchFamily="18" charset="0"/>
                <a:ea typeface="ＭＳ Ｐゴシック" pitchFamily="50" charset="-128"/>
              </a:rPr>
              <a:t>	</a:t>
            </a:r>
            <a:r>
              <a:rPr kumimoji="0" lang="ja-JP" altLang="en-US" baseline="-25000" dirty="0" smtClean="0">
                <a:latin typeface="Times New Roman" pitchFamily="18" charset="0"/>
                <a:ea typeface="ＭＳ Ｐゴシック" pitchFamily="50" charset="-128"/>
              </a:rPr>
              <a:t>物体同士が侵入しないようにする力</a:t>
            </a:r>
            <a:endParaRPr lang="ja-JP" altLang="en-US" dirty="0"/>
          </a:p>
          <a:p>
            <a:r>
              <a:rPr kumimoji="0" lang="ja-JP" altLang="en-US" dirty="0">
                <a:latin typeface="Times New Roman" pitchFamily="18" charset="0"/>
                <a:ea typeface="ＭＳ Ｐゴシック" pitchFamily="50" charset="-128"/>
              </a:rPr>
              <a:t>　摩擦</a:t>
            </a:r>
            <a:r>
              <a:rPr kumimoji="0" lang="ja-JP" altLang="en-US" dirty="0" smtClean="0">
                <a:latin typeface="Times New Roman" pitchFamily="18" charset="0"/>
                <a:ea typeface="ＭＳ Ｐゴシック" pitchFamily="50" charset="-128"/>
              </a:rPr>
              <a:t>力</a:t>
            </a:r>
            <a:r>
              <a:rPr kumimoji="0" lang="en-US" altLang="ja-JP" dirty="0" smtClean="0">
                <a:latin typeface="Times New Roman" pitchFamily="18" charset="0"/>
                <a:ea typeface="ＭＳ Ｐゴシック" pitchFamily="50" charset="-128"/>
              </a:rPr>
              <a:t>=</a:t>
            </a:r>
            <a:r>
              <a:rPr kumimoji="0" lang="en-US" altLang="ja-JP" dirty="0" err="1" smtClean="0">
                <a:latin typeface="Times New Roman" pitchFamily="18" charset="0"/>
                <a:ea typeface="ＭＳ Ｐゴシック" pitchFamily="50" charset="-128"/>
              </a:rPr>
              <a:t>f</a:t>
            </a:r>
            <a:r>
              <a:rPr kumimoji="0" lang="en-US" altLang="ja-JP" baseline="-25000" dirty="0" err="1">
                <a:latin typeface="Times New Roman" pitchFamily="18" charset="0"/>
                <a:ea typeface="ＭＳ Ｐゴシック" pitchFamily="50" charset="-128"/>
              </a:rPr>
              <a:t>t</a:t>
            </a:r>
            <a:r>
              <a:rPr kumimoji="0" lang="ja-JP" altLang="en-US" baseline="-25000" dirty="0">
                <a:latin typeface="Times New Roman" pitchFamily="18" charset="0"/>
                <a:ea typeface="ＭＳ Ｐゴシック" pitchFamily="50" charset="-128"/>
              </a:rPr>
              <a:t>　　</a:t>
            </a:r>
            <a:endParaRPr kumimoji="0" lang="en-US" altLang="ja-JP" baseline="-25000" dirty="0">
              <a:latin typeface="Times New Roman" pitchFamily="18" charset="0"/>
              <a:ea typeface="ＭＳ Ｐゴシック" pitchFamily="50" charset="-128"/>
            </a:endParaRPr>
          </a:p>
          <a:p>
            <a:r>
              <a:rPr kumimoji="1" lang="en-US" altLang="ja-JP" dirty="0" smtClean="0"/>
              <a:t>	</a:t>
            </a:r>
            <a:r>
              <a:rPr kumimoji="1" lang="ja-JP" altLang="en-US" dirty="0" smtClean="0"/>
              <a:t>物体同士の滑りを妨げる力</a:t>
            </a:r>
            <a:endParaRPr kumimoji="1" lang="ja-JP" altLang="en-US" dirty="0"/>
          </a:p>
        </p:txBody>
      </p:sp>
      <p:sp>
        <p:nvSpPr>
          <p:cNvPr id="28" name="右中かっこ 27"/>
          <p:cNvSpPr/>
          <p:nvPr/>
        </p:nvSpPr>
        <p:spPr>
          <a:xfrm>
            <a:off x="3923928" y="4076862"/>
            <a:ext cx="288032" cy="1457627"/>
          </a:xfrm>
          <a:prstGeom prst="rightBrace">
            <a:avLst>
              <a:gd name="adj1" fmla="val 8333"/>
              <a:gd name="adj2" fmla="val 89861"/>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9" name="テキスト ボックス 28"/>
          <p:cNvSpPr txBox="1"/>
          <p:nvPr/>
        </p:nvSpPr>
        <p:spPr>
          <a:xfrm>
            <a:off x="4211960" y="5229200"/>
            <a:ext cx="2100255" cy="646331"/>
          </a:xfrm>
          <a:prstGeom prst="rect">
            <a:avLst/>
          </a:prstGeom>
          <a:noFill/>
        </p:spPr>
        <p:txBody>
          <a:bodyPr wrap="none" rtlCol="0">
            <a:spAutoFit/>
          </a:bodyPr>
          <a:lstStyle/>
          <a:p>
            <a:r>
              <a:rPr kumimoji="1" lang="ja-JP" altLang="en-US" dirty="0" smtClean="0"/>
              <a:t>これらを求めるのが</a:t>
            </a:r>
            <a:r>
              <a:rPr kumimoji="1" lang="en-US" altLang="ja-JP" dirty="0" smtClean="0"/>
              <a:t/>
            </a:r>
            <a:br>
              <a:rPr kumimoji="1" lang="en-US" altLang="ja-JP" dirty="0" smtClean="0"/>
            </a:br>
            <a:r>
              <a:rPr kumimoji="1" lang="ja-JP" altLang="en-US" dirty="0" smtClean="0"/>
              <a:t>大仕事</a:t>
            </a:r>
            <a:endParaRPr kumimoji="1" lang="ja-JP" altLang="en-US" dirty="0"/>
          </a:p>
        </p:txBody>
      </p:sp>
    </p:spTree>
    <p:extLst>
      <p:ext uri="{BB962C8B-B14F-4D97-AF65-F5344CB8AC3E}">
        <p14:creationId xmlns:p14="http://schemas.microsoft.com/office/powerpoint/2010/main" val="9035550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コンテンツ プレースホルダー 2"/>
          <p:cNvSpPr>
            <a:spLocks noGrp="1"/>
          </p:cNvSpPr>
          <p:nvPr>
            <p:ph idx="1"/>
          </p:nvPr>
        </p:nvSpPr>
        <p:spPr/>
        <p:txBody>
          <a:bodyPr>
            <a:normAutofit/>
          </a:bodyPr>
          <a:lstStyle/>
          <a:p>
            <a:endParaRPr lang="en-US" altLang="ja-JP" sz="2400" dirty="0" smtClean="0"/>
          </a:p>
          <a:p>
            <a:pPr lvl="1"/>
            <a:r>
              <a:rPr lang="ja-JP" altLang="en-US" sz="2000" dirty="0" smtClean="0"/>
              <a:t>プリミティブ（判定しやすい形状）</a:t>
            </a:r>
            <a:endParaRPr lang="en-US" altLang="ja-JP" sz="2000" dirty="0" smtClean="0"/>
          </a:p>
          <a:p>
            <a:pPr lvl="1"/>
            <a:endParaRPr lang="en-US" altLang="ja-JP" sz="2000" dirty="0" smtClean="0"/>
          </a:p>
          <a:p>
            <a:pPr lvl="1"/>
            <a:endParaRPr lang="en-US" altLang="ja-JP" sz="2000" dirty="0" smtClean="0"/>
          </a:p>
          <a:p>
            <a:pPr lvl="1"/>
            <a:endParaRPr lang="en-US" altLang="ja-JP" sz="2000" dirty="0" smtClean="0"/>
          </a:p>
          <a:p>
            <a:pPr lvl="1"/>
            <a:endParaRPr lang="en-US" altLang="ja-JP" sz="2000" dirty="0" smtClean="0"/>
          </a:p>
          <a:p>
            <a:pPr lvl="1"/>
            <a:r>
              <a:rPr lang="ja-JP" altLang="en-US" sz="2000" dirty="0" smtClean="0"/>
              <a:t>ポリゴン（凸形状（凹んでいる場所がない形）に限ることが多い）</a:t>
            </a:r>
          </a:p>
        </p:txBody>
      </p:sp>
      <p:sp>
        <p:nvSpPr>
          <p:cNvPr id="4" name="スライド番号プレースホルダー 3"/>
          <p:cNvSpPr>
            <a:spLocks noGrp="1"/>
          </p:cNvSpPr>
          <p:nvPr>
            <p:ph type="sldNum" sz="quarter" idx="11"/>
          </p:nvPr>
        </p:nvSpPr>
        <p:spPr/>
        <p:txBody>
          <a:bodyPr/>
          <a:lstStyle/>
          <a:p>
            <a:pPr>
              <a:defRPr/>
            </a:pPr>
            <a:fld id="{8C81DE75-430A-4D37-B924-ACD3C179EE68}" type="slidenum">
              <a:rPr lang="en-US" altLang="ja-JP" smtClean="0"/>
              <a:pPr>
                <a:defRPr/>
              </a:pPr>
              <a:t>3</a:t>
            </a:fld>
            <a:endParaRPr lang="en-US" altLang="ja-JP"/>
          </a:p>
        </p:txBody>
      </p:sp>
      <p:pic>
        <p:nvPicPr>
          <p:cNvPr id="133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7150" y="4333900"/>
            <a:ext cx="2078038" cy="1903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8"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7463" y="4333900"/>
            <a:ext cx="2051050" cy="1903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8365" y="2420888"/>
            <a:ext cx="2671762" cy="1354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2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31640" y="2420888"/>
            <a:ext cx="1422400" cy="1354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21"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61990" y="2420888"/>
            <a:ext cx="1338262" cy="1354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タイトル 1"/>
          <p:cNvSpPr>
            <a:spLocks noGrp="1"/>
          </p:cNvSpPr>
          <p:nvPr>
            <p:ph type="title"/>
          </p:nvPr>
        </p:nvSpPr>
        <p:spPr/>
        <p:txBody>
          <a:bodyPr/>
          <a:lstStyle/>
          <a:p>
            <a:endParaRPr kumimoji="1" lang="ja-JP" altLang="en-US" dirty="0"/>
          </a:p>
        </p:txBody>
      </p:sp>
    </p:spTree>
    <p:extLst>
      <p:ext uri="{BB962C8B-B14F-4D97-AF65-F5344CB8AC3E}">
        <p14:creationId xmlns:p14="http://schemas.microsoft.com/office/powerpoint/2010/main" val="7028830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lstStyle/>
          <a:p>
            <a:endParaRPr kumimoji="1" lang="ja-JP" alt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1124744"/>
            <a:ext cx="6334125" cy="466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直線矢印コネクタ 4"/>
          <p:cNvCxnSpPr/>
          <p:nvPr/>
        </p:nvCxnSpPr>
        <p:spPr>
          <a:xfrm flipH="1" flipV="1">
            <a:off x="1763688" y="5157192"/>
            <a:ext cx="3816424" cy="8640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直線矢印コネクタ 6"/>
          <p:cNvCxnSpPr/>
          <p:nvPr/>
        </p:nvCxnSpPr>
        <p:spPr>
          <a:xfrm flipH="1" flipV="1">
            <a:off x="4067944" y="5359946"/>
            <a:ext cx="1512168" cy="6613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テキスト ボックス 7"/>
          <p:cNvSpPr txBox="1"/>
          <p:nvPr/>
        </p:nvSpPr>
        <p:spPr>
          <a:xfrm>
            <a:off x="5624244" y="5877272"/>
            <a:ext cx="1107996" cy="369332"/>
          </a:xfrm>
          <a:prstGeom prst="rect">
            <a:avLst/>
          </a:prstGeom>
          <a:noFill/>
        </p:spPr>
        <p:txBody>
          <a:bodyPr wrap="none" rtlCol="0">
            <a:spAutoFit/>
          </a:bodyPr>
          <a:lstStyle/>
          <a:p>
            <a:r>
              <a:rPr kumimoji="1" lang="ja-JP" altLang="en-US" dirty="0" smtClean="0"/>
              <a:t>接触部分</a:t>
            </a:r>
            <a:endParaRPr kumimoji="1" lang="ja-JP" altLang="en-US" dirty="0"/>
          </a:p>
        </p:txBody>
      </p:sp>
      <p:sp>
        <p:nvSpPr>
          <p:cNvPr id="10" name="テキスト ボックス 9"/>
          <p:cNvSpPr txBox="1"/>
          <p:nvPr/>
        </p:nvSpPr>
        <p:spPr>
          <a:xfrm>
            <a:off x="1331640" y="6011996"/>
            <a:ext cx="877163" cy="369332"/>
          </a:xfrm>
          <a:prstGeom prst="rect">
            <a:avLst/>
          </a:prstGeom>
          <a:noFill/>
        </p:spPr>
        <p:txBody>
          <a:bodyPr wrap="none" rtlCol="0">
            <a:spAutoFit/>
          </a:bodyPr>
          <a:lstStyle/>
          <a:p>
            <a:r>
              <a:rPr kumimoji="1" lang="ja-JP" altLang="en-US" dirty="0" smtClean="0"/>
              <a:t>接触力</a:t>
            </a:r>
            <a:endParaRPr kumimoji="1" lang="ja-JP" altLang="en-US" dirty="0"/>
          </a:p>
        </p:txBody>
      </p:sp>
      <p:cxnSp>
        <p:nvCxnSpPr>
          <p:cNvPr id="11" name="直線矢印コネクタ 10"/>
          <p:cNvCxnSpPr/>
          <p:nvPr/>
        </p:nvCxnSpPr>
        <p:spPr>
          <a:xfrm flipH="1" flipV="1">
            <a:off x="1428031" y="4571603"/>
            <a:ext cx="216024" cy="14808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03618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p:cNvGraphicFramePr>
            <a:graphicFrameLocks/>
          </p:cNvGraphicFramePr>
          <p:nvPr>
            <p:extLst>
              <p:ext uri="{D42A27DB-BD31-4B8C-83A1-F6EECF244321}">
                <p14:modId xmlns:p14="http://schemas.microsoft.com/office/powerpoint/2010/main" val="185274948"/>
              </p:ext>
            </p:extLst>
          </p:nvPr>
        </p:nvGraphicFramePr>
        <p:xfrm>
          <a:off x="35496" y="1333872"/>
          <a:ext cx="2736304"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グラフ 4"/>
          <p:cNvGraphicFramePr>
            <a:graphicFrameLocks/>
          </p:cNvGraphicFramePr>
          <p:nvPr>
            <p:extLst>
              <p:ext uri="{D42A27DB-BD31-4B8C-83A1-F6EECF244321}">
                <p14:modId xmlns:p14="http://schemas.microsoft.com/office/powerpoint/2010/main" val="1516655222"/>
              </p:ext>
            </p:extLst>
          </p:nvPr>
        </p:nvGraphicFramePr>
        <p:xfrm>
          <a:off x="2771800" y="1333872"/>
          <a:ext cx="2808312" cy="2739752"/>
        </p:xfrm>
        <a:graphic>
          <a:graphicData uri="http://schemas.openxmlformats.org/drawingml/2006/chart">
            <c:chart xmlns:c="http://schemas.openxmlformats.org/drawingml/2006/chart" xmlns:r="http://schemas.openxmlformats.org/officeDocument/2006/relationships" r:id="rId4"/>
          </a:graphicData>
        </a:graphic>
      </p:graphicFrame>
      <mc:AlternateContent xmlns:mc="http://schemas.openxmlformats.org/markup-compatibility/2006" xmlns:a14="http://schemas.microsoft.com/office/drawing/2010/main">
        <mc:Choice Requires="a14">
          <p:sp>
            <p:nvSpPr>
              <p:cNvPr id="6" name="正方形/長方形 5"/>
              <p:cNvSpPr/>
              <p:nvPr/>
            </p:nvSpPr>
            <p:spPr>
              <a:xfrm>
                <a:off x="395536" y="550421"/>
                <a:ext cx="1741118" cy="61093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US" altLang="ja-JP">
                          <a:latin typeface="Cambria Math"/>
                        </a:rPr>
                        <m:t>y</m:t>
                      </m:r>
                      <m:r>
                        <a:rPr lang="en-US" altLang="ja-JP">
                          <a:latin typeface="Cambria Math"/>
                        </a:rPr>
                        <m:t>=10</m:t>
                      </m:r>
                      <m:r>
                        <m:rPr>
                          <m:sty m:val="p"/>
                        </m:rPr>
                        <a:rPr lang="en-US" altLang="ja-JP">
                          <a:latin typeface="Cambria Math"/>
                        </a:rPr>
                        <m:t>t</m:t>
                      </m:r>
                      <m:r>
                        <a:rPr lang="en-US" altLang="ja-JP" i="1">
                          <a:latin typeface="Cambria Math"/>
                        </a:rPr>
                        <m:t>−</m:t>
                      </m:r>
                      <m:f>
                        <m:fPr>
                          <m:ctrlPr>
                            <a:rPr lang="ja-JP" altLang="ja-JP" i="1">
                              <a:latin typeface="Cambria Math"/>
                            </a:rPr>
                          </m:ctrlPr>
                        </m:fPr>
                        <m:num>
                          <m:r>
                            <a:rPr lang="en-US" altLang="ja-JP" i="1">
                              <a:latin typeface="Cambria Math"/>
                            </a:rPr>
                            <m:t>1</m:t>
                          </m:r>
                        </m:num>
                        <m:den>
                          <m:r>
                            <a:rPr lang="en-US" altLang="ja-JP" i="1">
                              <a:latin typeface="Cambria Math"/>
                            </a:rPr>
                            <m:t>2</m:t>
                          </m:r>
                        </m:den>
                      </m:f>
                      <m:r>
                        <m:rPr>
                          <m:sty m:val="p"/>
                        </m:rPr>
                        <a:rPr lang="en-US" altLang="ja-JP">
                          <a:latin typeface="Cambria Math"/>
                        </a:rPr>
                        <m:t>g</m:t>
                      </m:r>
                      <m:sSup>
                        <m:sSupPr>
                          <m:ctrlPr>
                            <a:rPr lang="ja-JP" altLang="ja-JP" i="1">
                              <a:latin typeface="Cambria Math"/>
                            </a:rPr>
                          </m:ctrlPr>
                        </m:sSupPr>
                        <m:e>
                          <m:r>
                            <a:rPr lang="en-US" altLang="ja-JP" i="1">
                              <a:latin typeface="Cambria Math"/>
                            </a:rPr>
                            <m:t>𝑡</m:t>
                          </m:r>
                        </m:e>
                        <m:sup>
                          <m:r>
                            <a:rPr lang="en-US" altLang="ja-JP" i="1">
                              <a:latin typeface="Cambria Math"/>
                            </a:rPr>
                            <m:t>2</m:t>
                          </m:r>
                        </m:sup>
                      </m:sSup>
                    </m:oMath>
                  </m:oMathPara>
                </a14:m>
                <a:endParaRPr lang="ja-JP" altLang="en-US" dirty="0"/>
              </a:p>
            </p:txBody>
          </p:sp>
        </mc:Choice>
        <mc:Fallback xmlns="">
          <p:sp>
            <p:nvSpPr>
              <p:cNvPr id="6" name="正方形/長方形 5"/>
              <p:cNvSpPr>
                <a:spLocks noRot="1" noChangeAspect="1" noMove="1" noResize="1" noEditPoints="1" noAdjustHandles="1" noChangeArrowheads="1" noChangeShapeType="1" noTextEdit="1"/>
              </p:cNvSpPr>
              <p:nvPr/>
            </p:nvSpPr>
            <p:spPr>
              <a:xfrm>
                <a:off x="395536" y="550421"/>
                <a:ext cx="1741118" cy="610936"/>
              </a:xfrm>
              <a:prstGeom prst="rect">
                <a:avLst/>
              </a:prstGeom>
              <a:blipFill rotWithShape="1">
                <a:blip r:embed="rId5"/>
                <a:stretch>
                  <a:fillRect/>
                </a:stretch>
              </a:blipFill>
            </p:spPr>
            <p:txBody>
              <a:bodyPr/>
              <a:lstStyle/>
              <a:p>
                <a:r>
                  <a:rPr lang="ja-JP" altLang="en-US">
                    <a:noFill/>
                  </a:rPr>
                  <a:t> </a:t>
                </a:r>
              </a:p>
            </p:txBody>
          </p:sp>
        </mc:Fallback>
      </mc:AlternateContent>
      <p:sp>
        <p:nvSpPr>
          <p:cNvPr id="7" name="正方形/長方形 6"/>
          <p:cNvSpPr/>
          <p:nvPr/>
        </p:nvSpPr>
        <p:spPr>
          <a:xfrm>
            <a:off x="2699792" y="622429"/>
            <a:ext cx="3240360" cy="646331"/>
          </a:xfrm>
          <a:prstGeom prst="rect">
            <a:avLst/>
          </a:prstGeom>
        </p:spPr>
        <p:txBody>
          <a:bodyPr wrap="square">
            <a:spAutoFit/>
          </a:bodyPr>
          <a:lstStyle/>
          <a:p>
            <a:r>
              <a:rPr lang="en-US" altLang="ja-JP" dirty="0" smtClean="0"/>
              <a:t> y = 0</a:t>
            </a:r>
            <a:r>
              <a:rPr lang="en-US" altLang="ja-JP" dirty="0"/>
              <a:t>, 1.8, 3.2, 4.2, 4.9, 5.1, 4.9, </a:t>
            </a:r>
            <a:r>
              <a:rPr lang="en-US" altLang="ja-JP" dirty="0" smtClean="0"/>
              <a:t/>
            </a:r>
            <a:br>
              <a:rPr lang="en-US" altLang="ja-JP" dirty="0" smtClean="0"/>
            </a:br>
            <a:r>
              <a:rPr lang="en-US" altLang="ja-JP" dirty="0" smtClean="0"/>
              <a:t>       4.4</a:t>
            </a:r>
            <a:r>
              <a:rPr lang="en-US" altLang="ja-JP" dirty="0"/>
              <a:t>, 3.5, 2.1, 0.4, -1.7</a:t>
            </a:r>
            <a:endParaRPr lang="ja-JP" altLang="en-US" dirty="0"/>
          </a:p>
        </p:txBody>
      </p:sp>
      <p:sp>
        <p:nvSpPr>
          <p:cNvPr id="8" name="テキスト ボックス 7"/>
          <p:cNvSpPr txBox="1"/>
          <p:nvPr/>
        </p:nvSpPr>
        <p:spPr>
          <a:xfrm>
            <a:off x="107504" y="116632"/>
            <a:ext cx="2008883" cy="369332"/>
          </a:xfrm>
          <a:prstGeom prst="rect">
            <a:avLst/>
          </a:prstGeom>
          <a:noFill/>
        </p:spPr>
        <p:txBody>
          <a:bodyPr wrap="none" rtlCol="0">
            <a:spAutoFit/>
          </a:bodyPr>
          <a:lstStyle/>
          <a:p>
            <a:r>
              <a:rPr kumimoji="1" lang="ja-JP" altLang="en-US" dirty="0" smtClean="0"/>
              <a:t>物理の問題の答え</a:t>
            </a:r>
            <a:endParaRPr kumimoji="1" lang="ja-JP" altLang="en-US" dirty="0"/>
          </a:p>
        </p:txBody>
      </p:sp>
      <p:sp>
        <p:nvSpPr>
          <p:cNvPr id="9" name="テキスト ボックス 8"/>
          <p:cNvSpPr txBox="1"/>
          <p:nvPr/>
        </p:nvSpPr>
        <p:spPr>
          <a:xfrm>
            <a:off x="2752857" y="116632"/>
            <a:ext cx="2395207" cy="369332"/>
          </a:xfrm>
          <a:prstGeom prst="rect">
            <a:avLst/>
          </a:prstGeom>
          <a:noFill/>
        </p:spPr>
        <p:txBody>
          <a:bodyPr wrap="none" rtlCol="0">
            <a:spAutoFit/>
          </a:bodyPr>
          <a:lstStyle/>
          <a:p>
            <a:r>
              <a:rPr kumimoji="1" lang="ja-JP" altLang="en-US" dirty="0" smtClean="0"/>
              <a:t>シミュレーションの結果</a:t>
            </a:r>
            <a:endParaRPr kumimoji="1" lang="ja-JP" altLang="en-US" dirty="0"/>
          </a:p>
        </p:txBody>
      </p:sp>
      <p:sp>
        <p:nvSpPr>
          <p:cNvPr id="10" name="円/楕円 9"/>
          <p:cNvSpPr/>
          <p:nvPr/>
        </p:nvSpPr>
        <p:spPr>
          <a:xfrm>
            <a:off x="227137" y="3222501"/>
            <a:ext cx="216024" cy="216024"/>
          </a:xfrm>
          <a:prstGeom prst="ellipse">
            <a:avLst/>
          </a:prstGeom>
          <a:solidFill>
            <a:schemeClr val="bg1">
              <a:lumMod val="50000"/>
              <a:alpha val="43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kumimoji="1" lang="ja-JP" altLang="en-US"/>
          </a:p>
        </p:txBody>
      </p:sp>
      <p:cxnSp>
        <p:nvCxnSpPr>
          <p:cNvPr id="12" name="直線矢印コネクタ 11"/>
          <p:cNvCxnSpPr/>
          <p:nvPr/>
        </p:nvCxnSpPr>
        <p:spPr>
          <a:xfrm flipV="1">
            <a:off x="340306" y="2528900"/>
            <a:ext cx="102855" cy="791912"/>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円/楕円 12"/>
          <p:cNvSpPr/>
          <p:nvPr/>
        </p:nvSpPr>
        <p:spPr>
          <a:xfrm>
            <a:off x="2949724" y="3002285"/>
            <a:ext cx="216024" cy="216024"/>
          </a:xfrm>
          <a:prstGeom prst="ellipse">
            <a:avLst/>
          </a:prstGeom>
          <a:solidFill>
            <a:schemeClr val="bg1">
              <a:lumMod val="50000"/>
              <a:alpha val="43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kumimoji="1" lang="ja-JP" altLang="en-US"/>
          </a:p>
        </p:txBody>
      </p:sp>
      <p:cxnSp>
        <p:nvCxnSpPr>
          <p:cNvPr id="14" name="直線矢印コネクタ 13"/>
          <p:cNvCxnSpPr/>
          <p:nvPr/>
        </p:nvCxnSpPr>
        <p:spPr>
          <a:xfrm flipV="1">
            <a:off x="3053368" y="2420888"/>
            <a:ext cx="184388" cy="679708"/>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円/楕円 14"/>
          <p:cNvSpPr/>
          <p:nvPr/>
        </p:nvSpPr>
        <p:spPr>
          <a:xfrm>
            <a:off x="2104678" y="3501008"/>
            <a:ext cx="216024" cy="216024"/>
          </a:xfrm>
          <a:prstGeom prst="ellipse">
            <a:avLst/>
          </a:prstGeom>
          <a:solidFill>
            <a:schemeClr val="bg1">
              <a:lumMod val="5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kumimoji="1" lang="ja-JP" altLang="en-US"/>
          </a:p>
        </p:txBody>
      </p:sp>
      <p:sp>
        <p:nvSpPr>
          <p:cNvPr id="16" name="円/楕円 15"/>
          <p:cNvSpPr/>
          <p:nvPr/>
        </p:nvSpPr>
        <p:spPr>
          <a:xfrm>
            <a:off x="4986139" y="3515866"/>
            <a:ext cx="216024" cy="216024"/>
          </a:xfrm>
          <a:prstGeom prst="ellipse">
            <a:avLst/>
          </a:prstGeom>
          <a:solidFill>
            <a:schemeClr val="bg1">
              <a:lumMod val="5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kumimoji="1" lang="ja-JP" altLang="en-US"/>
          </a:p>
        </p:txBody>
      </p:sp>
      <p:sp>
        <p:nvSpPr>
          <p:cNvPr id="17" name="円/楕円 16"/>
          <p:cNvSpPr/>
          <p:nvPr/>
        </p:nvSpPr>
        <p:spPr>
          <a:xfrm>
            <a:off x="3140224" y="2511946"/>
            <a:ext cx="216024" cy="216024"/>
          </a:xfrm>
          <a:prstGeom prst="ellipse">
            <a:avLst/>
          </a:prstGeom>
          <a:solidFill>
            <a:schemeClr val="bg1">
              <a:lumMod val="50000"/>
              <a:alpha val="43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kumimoji="1" lang="ja-JP" altLang="en-US"/>
          </a:p>
        </p:txBody>
      </p:sp>
      <p:sp>
        <p:nvSpPr>
          <p:cNvPr id="18" name="円/楕円 17"/>
          <p:cNvSpPr/>
          <p:nvPr/>
        </p:nvSpPr>
        <p:spPr>
          <a:xfrm>
            <a:off x="3330724" y="2132856"/>
            <a:ext cx="216024" cy="216024"/>
          </a:xfrm>
          <a:prstGeom prst="ellipse">
            <a:avLst/>
          </a:prstGeom>
          <a:solidFill>
            <a:schemeClr val="bg1">
              <a:lumMod val="50000"/>
              <a:alpha val="43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kumimoji="1" lang="ja-JP" altLang="en-US"/>
          </a:p>
        </p:txBody>
      </p:sp>
      <p:sp>
        <p:nvSpPr>
          <p:cNvPr id="19" name="円/楕円 18"/>
          <p:cNvSpPr/>
          <p:nvPr/>
        </p:nvSpPr>
        <p:spPr>
          <a:xfrm>
            <a:off x="3511699" y="1854349"/>
            <a:ext cx="216024" cy="216024"/>
          </a:xfrm>
          <a:prstGeom prst="ellipse">
            <a:avLst/>
          </a:prstGeom>
          <a:solidFill>
            <a:schemeClr val="bg1">
              <a:lumMod val="50000"/>
              <a:alpha val="43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kumimoji="1" lang="ja-JP" altLang="en-US"/>
          </a:p>
        </p:txBody>
      </p:sp>
      <p:sp>
        <p:nvSpPr>
          <p:cNvPr id="20" name="円/楕円 19"/>
          <p:cNvSpPr/>
          <p:nvPr/>
        </p:nvSpPr>
        <p:spPr>
          <a:xfrm>
            <a:off x="3692674" y="1666900"/>
            <a:ext cx="216024" cy="216024"/>
          </a:xfrm>
          <a:prstGeom prst="ellipse">
            <a:avLst/>
          </a:prstGeom>
          <a:solidFill>
            <a:schemeClr val="bg1">
              <a:lumMod val="50000"/>
              <a:alpha val="43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kumimoji="1" lang="ja-JP" altLang="en-US"/>
          </a:p>
        </p:txBody>
      </p:sp>
      <p:sp>
        <p:nvSpPr>
          <p:cNvPr id="21" name="円/楕円 20"/>
          <p:cNvSpPr/>
          <p:nvPr/>
        </p:nvSpPr>
        <p:spPr>
          <a:xfrm>
            <a:off x="3870970" y="1600225"/>
            <a:ext cx="216024" cy="216024"/>
          </a:xfrm>
          <a:prstGeom prst="ellipse">
            <a:avLst/>
          </a:prstGeom>
          <a:solidFill>
            <a:schemeClr val="bg1">
              <a:lumMod val="50000"/>
              <a:alpha val="43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kumimoji="1" lang="ja-JP" altLang="en-US"/>
          </a:p>
        </p:txBody>
      </p:sp>
      <p:sp>
        <p:nvSpPr>
          <p:cNvPr id="22" name="円/楕円 21"/>
          <p:cNvSpPr/>
          <p:nvPr/>
        </p:nvSpPr>
        <p:spPr>
          <a:xfrm>
            <a:off x="4058419" y="1657375"/>
            <a:ext cx="216024" cy="216024"/>
          </a:xfrm>
          <a:prstGeom prst="ellipse">
            <a:avLst/>
          </a:prstGeom>
          <a:solidFill>
            <a:schemeClr val="bg1">
              <a:lumMod val="50000"/>
              <a:alpha val="43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kumimoji="1" lang="ja-JP" altLang="en-US"/>
          </a:p>
        </p:txBody>
      </p:sp>
      <p:sp>
        <p:nvSpPr>
          <p:cNvPr id="23" name="円/楕円 22"/>
          <p:cNvSpPr/>
          <p:nvPr/>
        </p:nvSpPr>
        <p:spPr>
          <a:xfrm>
            <a:off x="4239394" y="1800250"/>
            <a:ext cx="216024" cy="216024"/>
          </a:xfrm>
          <a:prstGeom prst="ellipse">
            <a:avLst/>
          </a:prstGeom>
          <a:solidFill>
            <a:schemeClr val="bg1">
              <a:lumMod val="50000"/>
              <a:alpha val="43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kumimoji="1" lang="ja-JP" altLang="en-US"/>
          </a:p>
        </p:txBody>
      </p:sp>
      <p:sp>
        <p:nvSpPr>
          <p:cNvPr id="24" name="円/楕円 23"/>
          <p:cNvSpPr/>
          <p:nvPr/>
        </p:nvSpPr>
        <p:spPr>
          <a:xfrm>
            <a:off x="4420369" y="2047900"/>
            <a:ext cx="216024" cy="216024"/>
          </a:xfrm>
          <a:prstGeom prst="ellipse">
            <a:avLst/>
          </a:prstGeom>
          <a:solidFill>
            <a:schemeClr val="bg1">
              <a:lumMod val="50000"/>
              <a:alpha val="43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kumimoji="1" lang="ja-JP" altLang="en-US"/>
          </a:p>
        </p:txBody>
      </p:sp>
      <p:sp>
        <p:nvSpPr>
          <p:cNvPr id="25" name="円/楕円 24"/>
          <p:cNvSpPr/>
          <p:nvPr/>
        </p:nvSpPr>
        <p:spPr>
          <a:xfrm>
            <a:off x="4601344" y="2420888"/>
            <a:ext cx="216024" cy="216024"/>
          </a:xfrm>
          <a:prstGeom prst="ellipse">
            <a:avLst/>
          </a:prstGeom>
          <a:solidFill>
            <a:schemeClr val="bg1">
              <a:lumMod val="50000"/>
              <a:alpha val="43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kumimoji="1" lang="ja-JP" altLang="en-US"/>
          </a:p>
        </p:txBody>
      </p:sp>
      <p:sp>
        <p:nvSpPr>
          <p:cNvPr id="26" name="円/楕円 25"/>
          <p:cNvSpPr/>
          <p:nvPr/>
        </p:nvSpPr>
        <p:spPr>
          <a:xfrm>
            <a:off x="4791844" y="2891036"/>
            <a:ext cx="216024" cy="216024"/>
          </a:xfrm>
          <a:prstGeom prst="ellipse">
            <a:avLst/>
          </a:prstGeom>
          <a:solidFill>
            <a:schemeClr val="bg1">
              <a:lumMod val="50000"/>
              <a:alpha val="43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8956251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a:grpSpLocks/>
          </p:cNvGrpSpPr>
          <p:nvPr/>
        </p:nvGrpSpPr>
        <p:grpSpPr bwMode="auto">
          <a:xfrm>
            <a:off x="1204638" y="757064"/>
            <a:ext cx="990600" cy="1447800"/>
            <a:chOff x="816" y="1392"/>
            <a:chExt cx="624" cy="912"/>
          </a:xfrm>
        </p:grpSpPr>
        <p:sp>
          <p:nvSpPr>
            <p:cNvPr id="6" name="Text Box 6"/>
            <p:cNvSpPr txBox="1">
              <a:spLocks noChangeArrowheads="1"/>
            </p:cNvSpPr>
            <p:nvPr/>
          </p:nvSpPr>
          <p:spPr bwMode="auto">
            <a:xfrm>
              <a:off x="1056" y="1718"/>
              <a:ext cx="199"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ja-JP" sz="2000" i="1">
                  <a:latin typeface="Symbol" pitchFamily="18" charset="2"/>
                  <a:ea typeface="ＭＳ Ｐゴシック" pitchFamily="50" charset="-128"/>
                </a:rPr>
                <a:t>q</a:t>
              </a:r>
            </a:p>
          </p:txBody>
        </p:sp>
        <p:sp>
          <p:nvSpPr>
            <p:cNvPr id="7" name="Rectangle 7"/>
            <p:cNvSpPr>
              <a:spLocks noChangeArrowheads="1"/>
            </p:cNvSpPr>
            <p:nvPr/>
          </p:nvSpPr>
          <p:spPr bwMode="auto">
            <a:xfrm rot="-1800000">
              <a:off x="1152" y="1536"/>
              <a:ext cx="192" cy="672"/>
            </a:xfrm>
            <a:prstGeom prst="rect">
              <a:avLst/>
            </a:prstGeom>
            <a:solidFill>
              <a:srgbClr val="FF66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latin typeface="Times New Roman" pitchFamily="18" charset="0"/>
                <a:ea typeface="ＭＳ Ｐゴシック" pitchFamily="50" charset="-128"/>
              </a:endParaRPr>
            </a:p>
          </p:txBody>
        </p:sp>
        <p:grpSp>
          <p:nvGrpSpPr>
            <p:cNvPr id="8" name="Group 8"/>
            <p:cNvGrpSpPr>
              <a:grpSpLocks/>
            </p:cNvGrpSpPr>
            <p:nvPr/>
          </p:nvGrpSpPr>
          <p:grpSpPr bwMode="auto">
            <a:xfrm>
              <a:off x="1175" y="1793"/>
              <a:ext cx="144" cy="171"/>
              <a:chOff x="1175" y="1793"/>
              <a:chExt cx="144" cy="171"/>
            </a:xfrm>
          </p:grpSpPr>
          <p:sp>
            <p:nvSpPr>
              <p:cNvPr id="14" name="Oval 9"/>
              <p:cNvSpPr>
                <a:spLocks noChangeArrowheads="1"/>
              </p:cNvSpPr>
              <p:nvPr/>
            </p:nvSpPr>
            <p:spPr bwMode="auto">
              <a:xfrm rot="-1800000">
                <a:off x="1175" y="1807"/>
                <a:ext cx="144" cy="144"/>
              </a:xfrm>
              <a:prstGeom prst="ellipse">
                <a:avLst/>
              </a:prstGeom>
              <a:solidFill>
                <a:srgbClr val="FF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 name="Arc 10"/>
              <p:cNvSpPr>
                <a:spLocks/>
              </p:cNvSpPr>
              <p:nvPr/>
            </p:nvSpPr>
            <p:spPr bwMode="auto">
              <a:xfrm rot="-1800000">
                <a:off x="1224" y="1793"/>
                <a:ext cx="72" cy="7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6" name="Arc 11"/>
              <p:cNvSpPr>
                <a:spLocks/>
              </p:cNvSpPr>
              <p:nvPr/>
            </p:nvSpPr>
            <p:spPr bwMode="auto">
              <a:xfrm rot="-1800000" flipH="1" flipV="1">
                <a:off x="1197" y="1892"/>
                <a:ext cx="72" cy="7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9" name="AutoShape 12"/>
            <p:cNvSpPr>
              <a:spLocks noChangeArrowheads="1"/>
            </p:cNvSpPr>
            <p:nvPr/>
          </p:nvSpPr>
          <p:spPr bwMode="auto">
            <a:xfrm>
              <a:off x="816" y="1392"/>
              <a:ext cx="624" cy="336"/>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 name="Oval 13"/>
            <p:cNvSpPr>
              <a:spLocks noChangeArrowheads="1"/>
            </p:cNvSpPr>
            <p:nvPr/>
          </p:nvSpPr>
          <p:spPr bwMode="auto">
            <a:xfrm>
              <a:off x="1104" y="1632"/>
              <a:ext cx="48" cy="48"/>
            </a:xfrm>
            <a:prstGeom prst="ellipse">
              <a:avLst/>
            </a:prstGeom>
            <a:solidFill>
              <a:srgbClr val="FF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1" name="Arc 14"/>
            <p:cNvSpPr>
              <a:spLocks/>
            </p:cNvSpPr>
            <p:nvPr/>
          </p:nvSpPr>
          <p:spPr bwMode="auto">
            <a:xfrm>
              <a:off x="1147" y="1682"/>
              <a:ext cx="217" cy="384"/>
            </a:xfrm>
            <a:custGeom>
              <a:avLst/>
              <a:gdLst>
                <a:gd name="G0" fmla="+- 661 0 0"/>
                <a:gd name="G1" fmla="+- 0 0 0"/>
                <a:gd name="G2" fmla="+- 21600 0 0"/>
                <a:gd name="T0" fmla="*/ 12250 w 12250"/>
                <a:gd name="T1" fmla="*/ 18228 h 21600"/>
                <a:gd name="T2" fmla="*/ 0 w 12250"/>
                <a:gd name="T3" fmla="*/ 21590 h 21600"/>
                <a:gd name="T4" fmla="*/ 661 w 12250"/>
                <a:gd name="T5" fmla="*/ 0 h 21600"/>
              </a:gdLst>
              <a:ahLst/>
              <a:cxnLst>
                <a:cxn ang="0">
                  <a:pos x="T0" y="T1"/>
                </a:cxn>
                <a:cxn ang="0">
                  <a:pos x="T2" y="T3"/>
                </a:cxn>
                <a:cxn ang="0">
                  <a:pos x="T4" y="T5"/>
                </a:cxn>
              </a:cxnLst>
              <a:rect l="0" t="0" r="r" b="b"/>
              <a:pathLst>
                <a:path w="12250" h="21600" fill="none" extrusionOk="0">
                  <a:moveTo>
                    <a:pt x="12249" y="18227"/>
                  </a:moveTo>
                  <a:cubicBezTo>
                    <a:pt x="8785" y="20430"/>
                    <a:pt x="4765" y="21599"/>
                    <a:pt x="661" y="21600"/>
                  </a:cubicBezTo>
                  <a:cubicBezTo>
                    <a:pt x="440" y="21600"/>
                    <a:pt x="220" y="21596"/>
                    <a:pt x="0" y="21589"/>
                  </a:cubicBezTo>
                </a:path>
                <a:path w="12250" h="21600" stroke="0" extrusionOk="0">
                  <a:moveTo>
                    <a:pt x="12249" y="18227"/>
                  </a:moveTo>
                  <a:cubicBezTo>
                    <a:pt x="8785" y="20430"/>
                    <a:pt x="4765" y="21599"/>
                    <a:pt x="661" y="21600"/>
                  </a:cubicBezTo>
                  <a:cubicBezTo>
                    <a:pt x="440" y="21600"/>
                    <a:pt x="220" y="21596"/>
                    <a:pt x="0" y="21589"/>
                  </a:cubicBezTo>
                  <a:lnTo>
                    <a:pt x="661" y="0"/>
                  </a:lnTo>
                  <a:close/>
                </a:path>
              </a:pathLst>
            </a:custGeom>
            <a:noFill/>
            <a:ln w="9525">
              <a:solidFill>
                <a:schemeClr val="tx1"/>
              </a:solidFill>
              <a:round/>
              <a:headEnd type="triangle"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 name="Line 15"/>
            <p:cNvSpPr>
              <a:spLocks noChangeShapeType="1"/>
            </p:cNvSpPr>
            <p:nvPr/>
          </p:nvSpPr>
          <p:spPr bwMode="auto">
            <a:xfrm>
              <a:off x="1131" y="1686"/>
              <a:ext cx="0" cy="47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 name="Text Box 16"/>
            <p:cNvSpPr txBox="1">
              <a:spLocks noChangeArrowheads="1"/>
            </p:cNvSpPr>
            <p:nvPr/>
          </p:nvSpPr>
          <p:spPr bwMode="auto">
            <a:xfrm>
              <a:off x="1080" y="2016"/>
              <a:ext cx="2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ja-JP" i="1">
                  <a:latin typeface="Symbol" pitchFamily="18" charset="2"/>
                  <a:ea typeface="ＭＳ Ｐゴシック" pitchFamily="50" charset="-128"/>
                </a:rPr>
                <a:t>q</a:t>
              </a:r>
            </a:p>
          </p:txBody>
        </p:sp>
      </p:grpSp>
      <p:graphicFrame>
        <p:nvGraphicFramePr>
          <p:cNvPr id="20" name="オブジェクト 19"/>
          <p:cNvGraphicFramePr>
            <a:graphicFrameLocks noChangeAspect="1"/>
          </p:cNvGraphicFramePr>
          <p:nvPr>
            <p:extLst>
              <p:ext uri="{D42A27DB-BD31-4B8C-83A1-F6EECF244321}">
                <p14:modId xmlns:p14="http://schemas.microsoft.com/office/powerpoint/2010/main" val="1741728236"/>
              </p:ext>
            </p:extLst>
          </p:nvPr>
        </p:nvGraphicFramePr>
        <p:xfrm>
          <a:off x="2879822" y="1270620"/>
          <a:ext cx="3581400" cy="601663"/>
        </p:xfrm>
        <a:graphic>
          <a:graphicData uri="http://schemas.openxmlformats.org/presentationml/2006/ole">
            <mc:AlternateContent xmlns:mc="http://schemas.openxmlformats.org/markup-compatibility/2006">
              <mc:Choice xmlns:v="urn:schemas-microsoft-com:vml" Requires="v">
                <p:oleObj spid="_x0000_s2122" name="数式" r:id="rId3" imgW="1358900" imgH="228600" progId="Equation.3">
                  <p:embed/>
                </p:oleObj>
              </mc:Choice>
              <mc:Fallback>
                <p:oleObj name="数式" r:id="rId3" imgW="1358900" imgH="2286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79822" y="1270620"/>
                        <a:ext cx="3581400" cy="601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1" name="テキスト ボックス 20"/>
          <p:cNvSpPr txBox="1"/>
          <p:nvPr/>
        </p:nvSpPr>
        <p:spPr>
          <a:xfrm>
            <a:off x="2339752" y="692696"/>
            <a:ext cx="6317755" cy="523220"/>
          </a:xfrm>
          <a:prstGeom prst="rect">
            <a:avLst/>
          </a:prstGeom>
          <a:noFill/>
        </p:spPr>
        <p:txBody>
          <a:bodyPr wrap="none" rtlCol="0">
            <a:spAutoFit/>
          </a:bodyPr>
          <a:lstStyle/>
          <a:p>
            <a:r>
              <a:rPr kumimoji="1" lang="ja-JP" altLang="en-US" sz="2800" dirty="0" smtClean="0"/>
              <a:t>人が動く部分だけの運動方程式を立てる</a:t>
            </a:r>
            <a:endParaRPr kumimoji="1" lang="ja-JP" altLang="en-US" sz="2800" dirty="0"/>
          </a:p>
        </p:txBody>
      </p:sp>
      <p:sp>
        <p:nvSpPr>
          <p:cNvPr id="22" name="テキスト ボックス 21"/>
          <p:cNvSpPr txBox="1"/>
          <p:nvPr/>
        </p:nvSpPr>
        <p:spPr>
          <a:xfrm>
            <a:off x="397459" y="116632"/>
            <a:ext cx="3815468" cy="523220"/>
          </a:xfrm>
          <a:prstGeom prst="rect">
            <a:avLst/>
          </a:prstGeom>
          <a:noFill/>
        </p:spPr>
        <p:txBody>
          <a:bodyPr wrap="none" rtlCol="0">
            <a:spAutoFit/>
          </a:bodyPr>
          <a:lstStyle/>
          <a:p>
            <a:r>
              <a:rPr kumimoji="1" lang="ja-JP" altLang="en-US" sz="2800" dirty="0" smtClean="0"/>
              <a:t>物理の問題を解く場合、</a:t>
            </a:r>
            <a:endParaRPr kumimoji="1" lang="ja-JP" altLang="en-US" sz="2800" dirty="0"/>
          </a:p>
        </p:txBody>
      </p:sp>
      <p:sp>
        <p:nvSpPr>
          <p:cNvPr id="23" name="テキスト ボックス 22"/>
          <p:cNvSpPr txBox="1"/>
          <p:nvPr/>
        </p:nvSpPr>
        <p:spPr>
          <a:xfrm>
            <a:off x="395536" y="3985900"/>
            <a:ext cx="3480440" cy="523220"/>
          </a:xfrm>
          <a:prstGeom prst="rect">
            <a:avLst/>
          </a:prstGeom>
          <a:noFill/>
        </p:spPr>
        <p:txBody>
          <a:bodyPr wrap="none" rtlCol="0">
            <a:spAutoFit/>
          </a:bodyPr>
          <a:lstStyle/>
          <a:p>
            <a:r>
              <a:rPr kumimoji="1" lang="ja-JP" altLang="en-US" sz="2800" dirty="0" smtClean="0"/>
              <a:t>物理エンジンの場合、</a:t>
            </a:r>
            <a:endParaRPr kumimoji="1" lang="ja-JP" altLang="en-US" sz="2800" dirty="0"/>
          </a:p>
        </p:txBody>
      </p:sp>
      <p:graphicFrame>
        <p:nvGraphicFramePr>
          <p:cNvPr id="24" name="オブジェクト 23"/>
          <p:cNvGraphicFramePr>
            <a:graphicFrameLocks noChangeAspect="1"/>
          </p:cNvGraphicFramePr>
          <p:nvPr>
            <p:extLst>
              <p:ext uri="{D42A27DB-BD31-4B8C-83A1-F6EECF244321}">
                <p14:modId xmlns:p14="http://schemas.microsoft.com/office/powerpoint/2010/main" val="2499943917"/>
              </p:ext>
            </p:extLst>
          </p:nvPr>
        </p:nvGraphicFramePr>
        <p:xfrm>
          <a:off x="3100536" y="2204864"/>
          <a:ext cx="4495800" cy="1522412"/>
        </p:xfrm>
        <a:graphic>
          <a:graphicData uri="http://schemas.openxmlformats.org/presentationml/2006/ole">
            <mc:AlternateContent xmlns:mc="http://schemas.openxmlformats.org/markup-compatibility/2006">
              <mc:Choice xmlns:v="urn:schemas-microsoft-com:vml" Requires="v">
                <p:oleObj spid="_x0000_s2123" name="数式" r:id="rId5" imgW="2476500" imgH="838200" progId="Equation.3">
                  <p:embed/>
                </p:oleObj>
              </mc:Choice>
              <mc:Fallback>
                <p:oleObj name="数式" r:id="rId5" imgW="2476500" imgH="838200" progId="Equation.3">
                  <p:embed/>
                  <p:pic>
                    <p:nvPicPr>
                      <p:cNvPr id="0" name="Object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00536" y="2204864"/>
                        <a:ext cx="4495800" cy="1522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6" name="テキスト ボックス 25"/>
          <p:cNvSpPr txBox="1"/>
          <p:nvPr/>
        </p:nvSpPr>
        <p:spPr>
          <a:xfrm>
            <a:off x="2339752" y="1969676"/>
            <a:ext cx="6038833" cy="400110"/>
          </a:xfrm>
          <a:prstGeom prst="rect">
            <a:avLst/>
          </a:prstGeom>
          <a:noFill/>
        </p:spPr>
        <p:txBody>
          <a:bodyPr wrap="none" rtlCol="0">
            <a:spAutoFit/>
          </a:bodyPr>
          <a:lstStyle/>
          <a:p>
            <a:r>
              <a:rPr kumimoji="1" lang="ja-JP" altLang="en-US" sz="2000" dirty="0" smtClean="0"/>
              <a:t>ラグランジュの運動方程式↓は</a:t>
            </a:r>
            <a:r>
              <a:rPr lang="ja-JP" altLang="en-US" sz="2000" dirty="0"/>
              <a:t>そのため</a:t>
            </a:r>
            <a:r>
              <a:rPr lang="ja-JP" altLang="en-US" sz="2000" dirty="0" smtClean="0"/>
              <a:t>の一つの方法</a:t>
            </a:r>
            <a:endParaRPr kumimoji="1" lang="ja-JP" altLang="en-US" sz="2000" dirty="0"/>
          </a:p>
        </p:txBody>
      </p:sp>
      <p:sp>
        <p:nvSpPr>
          <p:cNvPr id="27" name="Text Box 4"/>
          <p:cNvSpPr txBox="1">
            <a:spLocks noChangeArrowheads="1"/>
          </p:cNvSpPr>
          <p:nvPr/>
        </p:nvSpPr>
        <p:spPr bwMode="auto">
          <a:xfrm>
            <a:off x="1767259" y="5598715"/>
            <a:ext cx="3159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ja-JP" sz="2000" i="1">
                <a:latin typeface="Symbol" pitchFamily="18" charset="2"/>
                <a:ea typeface="ＭＳ Ｐゴシック" pitchFamily="50" charset="-128"/>
              </a:rPr>
              <a:t>q</a:t>
            </a:r>
          </a:p>
        </p:txBody>
      </p:sp>
      <p:sp>
        <p:nvSpPr>
          <p:cNvPr id="28" name="Rectangle 5"/>
          <p:cNvSpPr>
            <a:spLocks noChangeArrowheads="1"/>
          </p:cNvSpPr>
          <p:nvPr/>
        </p:nvSpPr>
        <p:spPr bwMode="auto">
          <a:xfrm rot="19800000">
            <a:off x="1919659" y="5309790"/>
            <a:ext cx="304800" cy="1066800"/>
          </a:xfrm>
          <a:prstGeom prst="rect">
            <a:avLst/>
          </a:prstGeom>
          <a:solidFill>
            <a:srgbClr val="FF66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latin typeface="Times New Roman" pitchFamily="18" charset="0"/>
              <a:ea typeface="ＭＳ Ｐゴシック" pitchFamily="50" charset="-128"/>
            </a:endParaRPr>
          </a:p>
        </p:txBody>
      </p:sp>
      <p:grpSp>
        <p:nvGrpSpPr>
          <p:cNvPr id="29" name="Group 6"/>
          <p:cNvGrpSpPr>
            <a:grpSpLocks/>
          </p:cNvGrpSpPr>
          <p:nvPr/>
        </p:nvGrpSpPr>
        <p:grpSpPr bwMode="auto">
          <a:xfrm>
            <a:off x="1956172" y="5717778"/>
            <a:ext cx="228600" cy="271462"/>
            <a:chOff x="1175" y="1793"/>
            <a:chExt cx="144" cy="171"/>
          </a:xfrm>
        </p:grpSpPr>
        <p:sp>
          <p:nvSpPr>
            <p:cNvPr id="30" name="Oval 7"/>
            <p:cNvSpPr>
              <a:spLocks noChangeArrowheads="1"/>
            </p:cNvSpPr>
            <p:nvPr/>
          </p:nvSpPr>
          <p:spPr bwMode="auto">
            <a:xfrm rot="-1800000">
              <a:off x="1175" y="1807"/>
              <a:ext cx="144" cy="144"/>
            </a:xfrm>
            <a:prstGeom prst="ellipse">
              <a:avLst/>
            </a:prstGeom>
            <a:solidFill>
              <a:srgbClr val="FF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1" name="Arc 8"/>
            <p:cNvSpPr>
              <a:spLocks/>
            </p:cNvSpPr>
            <p:nvPr/>
          </p:nvSpPr>
          <p:spPr bwMode="auto">
            <a:xfrm rot="-1800000">
              <a:off x="1224" y="1793"/>
              <a:ext cx="72" cy="7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2" name="Arc 9"/>
            <p:cNvSpPr>
              <a:spLocks/>
            </p:cNvSpPr>
            <p:nvPr/>
          </p:nvSpPr>
          <p:spPr bwMode="auto">
            <a:xfrm rot="-1800000" flipH="1" flipV="1">
              <a:off x="1197" y="1892"/>
              <a:ext cx="72" cy="7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33" name="AutoShape 10"/>
          <p:cNvSpPr>
            <a:spLocks noChangeArrowheads="1"/>
          </p:cNvSpPr>
          <p:nvPr/>
        </p:nvSpPr>
        <p:spPr bwMode="auto">
          <a:xfrm>
            <a:off x="1386259" y="5081190"/>
            <a:ext cx="990600" cy="53340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4" name="Oval 11"/>
          <p:cNvSpPr>
            <a:spLocks noChangeArrowheads="1"/>
          </p:cNvSpPr>
          <p:nvPr/>
        </p:nvSpPr>
        <p:spPr bwMode="auto">
          <a:xfrm>
            <a:off x="1843459" y="5462190"/>
            <a:ext cx="76200" cy="76200"/>
          </a:xfrm>
          <a:prstGeom prst="ellipse">
            <a:avLst/>
          </a:prstGeom>
          <a:solidFill>
            <a:srgbClr val="FF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aphicFrame>
        <p:nvGraphicFramePr>
          <p:cNvPr id="35" name="Object 12"/>
          <p:cNvGraphicFramePr>
            <a:graphicFrameLocks noChangeAspect="1"/>
          </p:cNvGraphicFramePr>
          <p:nvPr>
            <p:extLst>
              <p:ext uri="{D42A27DB-BD31-4B8C-83A1-F6EECF244321}">
                <p14:modId xmlns:p14="http://schemas.microsoft.com/office/powerpoint/2010/main" val="2050389160"/>
              </p:ext>
            </p:extLst>
          </p:nvPr>
        </p:nvGraphicFramePr>
        <p:xfrm>
          <a:off x="2605459" y="5004990"/>
          <a:ext cx="2209800" cy="1222375"/>
        </p:xfrm>
        <a:graphic>
          <a:graphicData uri="http://schemas.openxmlformats.org/presentationml/2006/ole">
            <mc:AlternateContent xmlns:mc="http://schemas.openxmlformats.org/markup-compatibility/2006">
              <mc:Choice xmlns:v="urn:schemas-microsoft-com:vml" Requires="v">
                <p:oleObj spid="_x0000_s2124" name="数式" r:id="rId7" imgW="825480" imgH="457200" progId="Equation.3">
                  <p:embed/>
                </p:oleObj>
              </mc:Choice>
              <mc:Fallback>
                <p:oleObj name="数式" r:id="rId7" imgW="825480" imgH="4572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05459" y="5004990"/>
                        <a:ext cx="2209800" cy="1222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6" name="Line 13"/>
          <p:cNvSpPr>
            <a:spLocks noChangeShapeType="1"/>
          </p:cNvSpPr>
          <p:nvPr/>
        </p:nvSpPr>
        <p:spPr bwMode="auto">
          <a:xfrm flipH="1" flipV="1">
            <a:off x="1691059" y="5233590"/>
            <a:ext cx="152400" cy="22860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7" name="Text Box 14"/>
          <p:cNvSpPr txBox="1">
            <a:spLocks noChangeArrowheads="1"/>
          </p:cNvSpPr>
          <p:nvPr/>
        </p:nvSpPr>
        <p:spPr bwMode="auto">
          <a:xfrm>
            <a:off x="1843459" y="5004990"/>
            <a:ext cx="3762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ja-JP" b="1">
                <a:latin typeface="Times New Roman" pitchFamily="18" charset="0"/>
                <a:ea typeface="ＭＳ Ｐゴシック" pitchFamily="50" charset="-128"/>
              </a:rPr>
              <a:t>f</a:t>
            </a:r>
            <a:r>
              <a:rPr lang="en-US" altLang="ja-JP" b="1" baseline="-25000">
                <a:latin typeface="Times New Roman" pitchFamily="18" charset="0"/>
                <a:ea typeface="ＭＳ Ｐゴシック" pitchFamily="50" charset="-128"/>
              </a:rPr>
              <a:t>c</a:t>
            </a:r>
          </a:p>
        </p:txBody>
      </p:sp>
      <p:sp>
        <p:nvSpPr>
          <p:cNvPr id="39" name="テキスト ボックス 38"/>
          <p:cNvSpPr txBox="1"/>
          <p:nvPr/>
        </p:nvSpPr>
        <p:spPr>
          <a:xfrm>
            <a:off x="2384017" y="4417948"/>
            <a:ext cx="4645824" cy="523220"/>
          </a:xfrm>
          <a:prstGeom prst="rect">
            <a:avLst/>
          </a:prstGeom>
          <a:noFill/>
        </p:spPr>
        <p:txBody>
          <a:bodyPr wrap="none" rtlCol="0">
            <a:spAutoFit/>
          </a:bodyPr>
          <a:lstStyle/>
          <a:p>
            <a:r>
              <a:rPr kumimoji="1" lang="ja-JP" altLang="en-US" sz="2800" dirty="0" smtClean="0"/>
              <a:t>運動方程式を</a:t>
            </a:r>
            <a:r>
              <a:rPr lang="ja-JP" altLang="en-US" sz="2800" dirty="0"/>
              <a:t>立てる</a:t>
            </a:r>
            <a:r>
              <a:rPr kumimoji="1" lang="ja-JP" altLang="en-US" sz="2800" dirty="0" smtClean="0"/>
              <a:t>のも自動</a:t>
            </a:r>
            <a:endParaRPr kumimoji="1" lang="ja-JP" altLang="en-US" sz="2800" dirty="0"/>
          </a:p>
        </p:txBody>
      </p:sp>
      <p:sp>
        <p:nvSpPr>
          <p:cNvPr id="40" name="テキスト ボックス 39"/>
          <p:cNvSpPr txBox="1"/>
          <p:nvPr/>
        </p:nvSpPr>
        <p:spPr>
          <a:xfrm>
            <a:off x="5004048" y="5140349"/>
            <a:ext cx="3640740" cy="1200329"/>
          </a:xfrm>
          <a:prstGeom prst="rect">
            <a:avLst/>
          </a:prstGeom>
          <a:noFill/>
        </p:spPr>
        <p:txBody>
          <a:bodyPr wrap="none" rtlCol="0">
            <a:spAutoFit/>
          </a:bodyPr>
          <a:lstStyle/>
          <a:p>
            <a:r>
              <a:rPr kumimoji="1" lang="ja-JP" altLang="en-US" sz="2400" dirty="0" smtClean="0"/>
              <a:t>剛体（ニュートン</a:t>
            </a:r>
            <a:r>
              <a:rPr lang="ja-JP" altLang="en-US" sz="2400" dirty="0" smtClean="0"/>
              <a:t>・オイラー</a:t>
            </a:r>
            <a:r>
              <a:rPr kumimoji="1" lang="ja-JP" altLang="en-US" sz="2400" dirty="0" smtClean="0"/>
              <a:t>）</a:t>
            </a:r>
            <a:r>
              <a:rPr kumimoji="1" lang="en-US" altLang="ja-JP" sz="2400" dirty="0" smtClean="0"/>
              <a:t/>
            </a:r>
            <a:br>
              <a:rPr kumimoji="1" lang="en-US" altLang="ja-JP" sz="2400" dirty="0" smtClean="0"/>
            </a:br>
            <a:r>
              <a:rPr kumimoji="1" lang="ja-JP" altLang="en-US" sz="2400" dirty="0" smtClean="0"/>
              <a:t>の運動方程式</a:t>
            </a:r>
            <a:r>
              <a:rPr kumimoji="1" lang="en-US" altLang="ja-JP" sz="2400" dirty="0" smtClean="0"/>
              <a:t/>
            </a:r>
            <a:br>
              <a:rPr kumimoji="1" lang="en-US" altLang="ja-JP" sz="2400" dirty="0" smtClean="0"/>
            </a:br>
            <a:r>
              <a:rPr kumimoji="1" lang="ja-JP" altLang="en-US" sz="2400" dirty="0" smtClean="0"/>
              <a:t>＋拘束力</a:t>
            </a:r>
            <a:r>
              <a:rPr kumimoji="1" lang="en-US" altLang="ja-JP" sz="2400" dirty="0" smtClean="0"/>
              <a:t>(f</a:t>
            </a:r>
            <a:r>
              <a:rPr kumimoji="1" lang="en-US" altLang="ja-JP" sz="2400" baseline="-25000" dirty="0" smtClean="0"/>
              <a:t>c</a:t>
            </a:r>
            <a:r>
              <a:rPr lang="en-US" altLang="ja-JP" sz="2400" dirty="0"/>
              <a:t>)</a:t>
            </a:r>
            <a:endParaRPr kumimoji="1" lang="ja-JP" altLang="en-US" sz="2400" baseline="-25000" dirty="0"/>
          </a:p>
        </p:txBody>
      </p:sp>
    </p:spTree>
    <p:extLst>
      <p:ext uri="{BB962C8B-B14F-4D97-AF65-F5344CB8AC3E}">
        <p14:creationId xmlns:p14="http://schemas.microsoft.com/office/powerpoint/2010/main" val="15279025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pPr eaLnBrk="1" hangingPunct="1"/>
            <a:r>
              <a:rPr lang="ja-JP" altLang="en-US" dirty="0" smtClean="0"/>
              <a:t>回転は足せない</a:t>
            </a:r>
          </a:p>
        </p:txBody>
      </p:sp>
      <mc:AlternateContent xmlns:mc="http://schemas.openxmlformats.org/markup-compatibility/2006" xmlns:a14="http://schemas.microsoft.com/office/drawing/2010/main">
        <mc:Choice Requires="a14">
          <p:sp>
            <p:nvSpPr>
              <p:cNvPr id="103427" name="Rectangle 3"/>
              <p:cNvSpPr>
                <a:spLocks noGrp="1" noChangeArrowheads="1"/>
              </p:cNvSpPr>
              <p:nvPr>
                <p:ph type="body" idx="1"/>
              </p:nvPr>
            </p:nvSpPr>
            <p:spPr>
              <a:xfrm>
                <a:off x="467544" y="1484784"/>
                <a:ext cx="8229600" cy="4525963"/>
              </a:xfrm>
            </p:spPr>
            <p:txBody>
              <a:bodyPr>
                <a:normAutofit fontScale="70000" lnSpcReduction="20000"/>
              </a:bodyPr>
              <a:lstStyle/>
              <a:p>
                <a:pPr marL="0" indent="0">
                  <a:buNone/>
                </a:pPr>
                <a:r>
                  <a:rPr lang="en-US" altLang="ja-JP" dirty="0" smtClean="0">
                    <a:latin typeface="Symbol" pitchFamily="18" charset="2"/>
                    <a:ea typeface="ＭＳ Ｐゴシック" pitchFamily="50" charset="-128"/>
                  </a:rPr>
                  <a:t> q</a:t>
                </a:r>
                <a:r>
                  <a:rPr lang="en-US" altLang="ja-JP" baseline="-25000" dirty="0">
                    <a:latin typeface="Symbol" pitchFamily="18" charset="2"/>
                  </a:rPr>
                  <a:t>1</a:t>
                </a:r>
                <a:r>
                  <a:rPr lang="en-US" altLang="ja-JP" dirty="0" smtClean="0">
                    <a:latin typeface="Symbol" pitchFamily="18" charset="2"/>
                    <a:ea typeface="ＭＳ Ｐゴシック" pitchFamily="50" charset="-128"/>
                  </a:rPr>
                  <a:t>:  </a:t>
                </a:r>
                <a:r>
                  <a:rPr lang="en-US" altLang="ja-JP" dirty="0" smtClean="0">
                    <a:latin typeface="Times" pitchFamily="18" charset="0"/>
                    <a:ea typeface="ＭＳ Ｐゴシック" pitchFamily="50" charset="-128"/>
                    <a:cs typeface="Times" pitchFamily="18" charset="0"/>
                  </a:rPr>
                  <a:t>x</a:t>
                </a:r>
                <a:r>
                  <a:rPr lang="ja-JP" altLang="en-US" dirty="0" smtClean="0">
                    <a:latin typeface="Times" pitchFamily="18" charset="0"/>
                    <a:ea typeface="ＭＳ Ｐゴシック" pitchFamily="50" charset="-128"/>
                    <a:cs typeface="Times" pitchFamily="18" charset="0"/>
                  </a:rPr>
                  <a:t>軸周り</a:t>
                </a:r>
                <a:r>
                  <a:rPr lang="en-US" altLang="ja-JP" dirty="0" smtClean="0">
                    <a:latin typeface="Times" pitchFamily="18" charset="0"/>
                    <a:ea typeface="ＭＳ Ｐゴシック" pitchFamily="50" charset="-128"/>
                    <a:cs typeface="Times" pitchFamily="18" charset="0"/>
                  </a:rPr>
                  <a:t>90</a:t>
                </a:r>
                <a:r>
                  <a:rPr lang="ja-JP" altLang="en-US" dirty="0">
                    <a:latin typeface="Times" pitchFamily="18" charset="0"/>
                    <a:ea typeface="ＭＳ Ｐゴシック" pitchFamily="50" charset="-128"/>
                    <a:cs typeface="Times" pitchFamily="18" charset="0"/>
                  </a:rPr>
                  <a:t>度</a:t>
                </a:r>
                <a:r>
                  <a:rPr lang="ja-JP" altLang="en-US" dirty="0" smtClean="0">
                    <a:latin typeface="Times" pitchFamily="18" charset="0"/>
                    <a:ea typeface="ＭＳ Ｐゴシック" pitchFamily="50" charset="-128"/>
                    <a:cs typeface="Times" pitchFamily="18" charset="0"/>
                  </a:rPr>
                  <a:t>回転　　</a:t>
                </a:r>
                <a:r>
                  <a:rPr lang="en-US" altLang="ja-JP" dirty="0">
                    <a:latin typeface="Symbol" pitchFamily="18" charset="2"/>
                    <a:ea typeface="ＭＳ Ｐゴシック" pitchFamily="50" charset="-128"/>
                  </a:rPr>
                  <a:t> </a:t>
                </a:r>
                <a:endParaRPr lang="en-US" altLang="ja-JP" dirty="0" smtClean="0">
                  <a:latin typeface="Symbol" pitchFamily="18" charset="2"/>
                  <a:ea typeface="ＭＳ Ｐゴシック" pitchFamily="50" charset="-128"/>
                </a:endParaRPr>
              </a:p>
              <a:p>
                <a:pPr marL="0" indent="0">
                  <a:buNone/>
                </a:pPr>
                <a:r>
                  <a:rPr lang="en-US" altLang="ja-JP" dirty="0" smtClean="0">
                    <a:latin typeface="Symbol" pitchFamily="18" charset="2"/>
                    <a:ea typeface="ＭＳ Ｐゴシック" pitchFamily="50" charset="-128"/>
                  </a:rPr>
                  <a:t> q</a:t>
                </a:r>
                <a:r>
                  <a:rPr lang="en-US" altLang="ja-JP" baseline="-25000" dirty="0">
                    <a:latin typeface="Symbol" pitchFamily="18" charset="2"/>
                  </a:rPr>
                  <a:t>2</a:t>
                </a:r>
                <a:r>
                  <a:rPr lang="en-US" altLang="ja-JP" dirty="0" smtClean="0">
                    <a:latin typeface="Symbol" pitchFamily="18" charset="2"/>
                    <a:ea typeface="ＭＳ Ｐゴシック" pitchFamily="50" charset="-128"/>
                  </a:rPr>
                  <a:t>:  </a:t>
                </a:r>
                <a:r>
                  <a:rPr lang="en-US" altLang="ja-JP" dirty="0">
                    <a:latin typeface="Times" pitchFamily="18" charset="0"/>
                    <a:ea typeface="ＭＳ Ｐゴシック" pitchFamily="50" charset="-128"/>
                    <a:cs typeface="Times" pitchFamily="18" charset="0"/>
                  </a:rPr>
                  <a:t>y</a:t>
                </a:r>
                <a:r>
                  <a:rPr lang="ja-JP" altLang="en-US" dirty="0">
                    <a:latin typeface="Times" pitchFamily="18" charset="0"/>
                    <a:ea typeface="ＭＳ Ｐゴシック" pitchFamily="50" charset="-128"/>
                    <a:cs typeface="Times" pitchFamily="18" charset="0"/>
                  </a:rPr>
                  <a:t>軸周り</a:t>
                </a:r>
                <a:r>
                  <a:rPr lang="en-US" altLang="ja-JP" dirty="0">
                    <a:latin typeface="Times" pitchFamily="18" charset="0"/>
                    <a:ea typeface="ＭＳ Ｐゴシック" pitchFamily="50" charset="-128"/>
                    <a:cs typeface="Times" pitchFamily="18" charset="0"/>
                  </a:rPr>
                  <a:t>90</a:t>
                </a:r>
                <a:r>
                  <a:rPr lang="ja-JP" altLang="en-US" dirty="0">
                    <a:latin typeface="Times" pitchFamily="18" charset="0"/>
                    <a:ea typeface="ＭＳ Ｐゴシック" pitchFamily="50" charset="-128"/>
                    <a:cs typeface="Times" pitchFamily="18" charset="0"/>
                  </a:rPr>
                  <a:t>度</a:t>
                </a:r>
                <a:r>
                  <a:rPr lang="ja-JP" altLang="en-US" dirty="0" smtClean="0">
                    <a:latin typeface="Times" pitchFamily="18" charset="0"/>
                    <a:ea typeface="ＭＳ Ｐゴシック" pitchFamily="50" charset="-128"/>
                    <a:cs typeface="Times" pitchFamily="18" charset="0"/>
                  </a:rPr>
                  <a:t>回転</a:t>
                </a:r>
                <a:endParaRPr lang="en-US" altLang="ja-JP" dirty="0" smtClean="0">
                  <a:latin typeface="Times" pitchFamily="18" charset="0"/>
                  <a:ea typeface="ＭＳ Ｐゴシック" pitchFamily="50" charset="-128"/>
                  <a:cs typeface="Times" pitchFamily="18" charset="0"/>
                </a:endParaRPr>
              </a:p>
              <a:p>
                <a:pPr marL="0" indent="0">
                  <a:buNone/>
                </a:pPr>
                <a:r>
                  <a:rPr lang="ja-JP" altLang="en-US" dirty="0">
                    <a:latin typeface="Symbol" pitchFamily="18" charset="2"/>
                    <a:ea typeface="ＭＳ Ｐゴシック" pitchFamily="50" charset="-128"/>
                  </a:rPr>
                  <a:t> </a:t>
                </a:r>
                <a:r>
                  <a:rPr lang="en-US" altLang="ja-JP" dirty="0" smtClean="0">
                    <a:latin typeface="Symbol" pitchFamily="18" charset="2"/>
                    <a:ea typeface="ＭＳ Ｐゴシック" pitchFamily="50" charset="-128"/>
                  </a:rPr>
                  <a:t>q</a:t>
                </a:r>
                <a:r>
                  <a:rPr lang="en-US" altLang="ja-JP" baseline="-25000" dirty="0" smtClean="0">
                    <a:latin typeface="Symbol" pitchFamily="18" charset="2"/>
                  </a:rPr>
                  <a:t>1</a:t>
                </a:r>
                <a:r>
                  <a:rPr lang="en-US" altLang="ja-JP" dirty="0" smtClean="0">
                    <a:latin typeface="Symbol" pitchFamily="18" charset="2"/>
                    <a:ea typeface="ＭＳ Ｐゴシック" pitchFamily="50" charset="-128"/>
                  </a:rPr>
                  <a:t>+q</a:t>
                </a:r>
                <a:r>
                  <a:rPr lang="en-US" altLang="ja-JP" baseline="-25000" dirty="0" smtClean="0">
                    <a:latin typeface="Symbol" pitchFamily="18" charset="2"/>
                  </a:rPr>
                  <a:t>2 </a:t>
                </a:r>
                <a:r>
                  <a:rPr lang="en-US" altLang="ja-JP" dirty="0">
                    <a:latin typeface="Symbol" pitchFamily="18" charset="2"/>
                    <a:ea typeface="ＭＳ Ｐゴシック" pitchFamily="50" charset="-128"/>
                  </a:rPr>
                  <a:t>:  </a:t>
                </a:r>
                <a:r>
                  <a:rPr lang="en-US" altLang="ja-JP" dirty="0" smtClean="0">
                    <a:ea typeface="ＭＳ Ｐゴシック" pitchFamily="50" charset="-128"/>
                    <a:cs typeface="Times" pitchFamily="18" charset="0"/>
                  </a:rPr>
                  <a:t>x</a:t>
                </a:r>
                <a:r>
                  <a:rPr lang="ja-JP" altLang="en-US" dirty="0" smtClean="0">
                    <a:ea typeface="ＭＳ Ｐゴシック" pitchFamily="50" charset="-128"/>
                    <a:cs typeface="Times" pitchFamily="18" charset="0"/>
                  </a:rPr>
                  <a:t>軸と</a:t>
                </a:r>
                <a:r>
                  <a:rPr lang="en-US" altLang="ja-JP" dirty="0" smtClean="0">
                    <a:ea typeface="ＭＳ Ｐゴシック" pitchFamily="50" charset="-128"/>
                    <a:cs typeface="Times" pitchFamily="18" charset="0"/>
                  </a:rPr>
                  <a:t>y</a:t>
                </a:r>
                <a:r>
                  <a:rPr lang="ja-JP" altLang="en-US" dirty="0" smtClean="0">
                    <a:ea typeface="ＭＳ Ｐゴシック" pitchFamily="50" charset="-128"/>
                    <a:cs typeface="Times" pitchFamily="18" charset="0"/>
                  </a:rPr>
                  <a:t>軸の中間の軸（</a:t>
                </a:r>
                <a14:m>
                  <m:oMath xmlns:m="http://schemas.openxmlformats.org/officeDocument/2006/math">
                    <m:f>
                      <m:fPr>
                        <m:ctrlPr>
                          <a:rPr lang="en-US" altLang="ja-JP" i="1" smtClean="0">
                            <a:latin typeface="Cambria Math"/>
                            <a:ea typeface="ＭＳ Ｐゴシック" pitchFamily="50" charset="-128"/>
                            <a:cs typeface="Times" pitchFamily="18" charset="0"/>
                          </a:rPr>
                        </m:ctrlPr>
                      </m:fPr>
                      <m:num>
                        <m:rad>
                          <m:radPr>
                            <m:degHide m:val="on"/>
                            <m:ctrlPr>
                              <a:rPr lang="en-US" altLang="ja-JP" i="1" smtClean="0">
                                <a:latin typeface="Cambria Math"/>
                                <a:ea typeface="ＭＳ Ｐゴシック" pitchFamily="50" charset="-128"/>
                                <a:cs typeface="Times" pitchFamily="18" charset="0"/>
                              </a:rPr>
                            </m:ctrlPr>
                          </m:radPr>
                          <m:deg/>
                          <m:e>
                            <m:r>
                              <a:rPr lang="en-US" altLang="ja-JP" b="0" i="1" smtClean="0">
                                <a:latin typeface="Cambria Math"/>
                                <a:ea typeface="ＭＳ Ｐゴシック" pitchFamily="50" charset="-128"/>
                                <a:cs typeface="Times" pitchFamily="18" charset="0"/>
                              </a:rPr>
                              <m:t>2</m:t>
                            </m:r>
                          </m:e>
                        </m:rad>
                      </m:num>
                      <m:den>
                        <m:r>
                          <a:rPr lang="en-US" altLang="ja-JP" b="0" i="1" smtClean="0">
                            <a:latin typeface="Cambria Math"/>
                            <a:ea typeface="ＭＳ Ｐゴシック" pitchFamily="50" charset="-128"/>
                            <a:cs typeface="Times" pitchFamily="18" charset="0"/>
                          </a:rPr>
                          <m:t>2</m:t>
                        </m:r>
                      </m:den>
                    </m:f>
                    <m:r>
                      <a:rPr lang="en-US" altLang="ja-JP" b="0" i="1" smtClean="0">
                        <a:latin typeface="Cambria Math"/>
                        <a:ea typeface="ＭＳ Ｐゴシック" pitchFamily="50" charset="-128"/>
                        <a:cs typeface="Times" pitchFamily="18" charset="0"/>
                      </a:rPr>
                      <m:t>,</m:t>
                    </m:r>
                    <m:f>
                      <m:fPr>
                        <m:ctrlPr>
                          <a:rPr lang="en-US" altLang="ja-JP" i="1">
                            <a:latin typeface="Cambria Math"/>
                            <a:ea typeface="ＭＳ Ｐゴシック" pitchFamily="50" charset="-128"/>
                            <a:cs typeface="Times" pitchFamily="18" charset="0"/>
                          </a:rPr>
                        </m:ctrlPr>
                      </m:fPr>
                      <m:num>
                        <m:rad>
                          <m:radPr>
                            <m:degHide m:val="on"/>
                            <m:ctrlPr>
                              <a:rPr lang="en-US" altLang="ja-JP" i="1">
                                <a:latin typeface="Cambria Math"/>
                                <a:ea typeface="ＭＳ Ｐゴシック" pitchFamily="50" charset="-128"/>
                                <a:cs typeface="Times" pitchFamily="18" charset="0"/>
                              </a:rPr>
                            </m:ctrlPr>
                          </m:radPr>
                          <m:deg/>
                          <m:e>
                            <m:r>
                              <a:rPr lang="en-US" altLang="ja-JP" i="1">
                                <a:latin typeface="Cambria Math"/>
                                <a:ea typeface="ＭＳ Ｐゴシック" pitchFamily="50" charset="-128"/>
                                <a:cs typeface="Times" pitchFamily="18" charset="0"/>
                              </a:rPr>
                              <m:t>2</m:t>
                            </m:r>
                          </m:e>
                        </m:rad>
                      </m:num>
                      <m:den>
                        <m:r>
                          <a:rPr lang="en-US" altLang="ja-JP" i="1">
                            <a:latin typeface="Cambria Math"/>
                            <a:ea typeface="ＭＳ Ｐゴシック" pitchFamily="50" charset="-128"/>
                            <a:cs typeface="Times" pitchFamily="18" charset="0"/>
                          </a:rPr>
                          <m:t>2</m:t>
                        </m:r>
                      </m:den>
                    </m:f>
                    <m:r>
                      <a:rPr lang="en-US" altLang="ja-JP" b="0" i="1" smtClean="0">
                        <a:latin typeface="Cambria Math"/>
                        <a:ea typeface="ＭＳ Ｐゴシック" pitchFamily="50" charset="-128"/>
                        <a:cs typeface="Times" pitchFamily="18" charset="0"/>
                      </a:rPr>
                      <m:t>,0</m:t>
                    </m:r>
                  </m:oMath>
                </a14:m>
                <a:r>
                  <a:rPr lang="ja-JP" altLang="en-US" dirty="0" smtClean="0">
                    <a:ea typeface="ＭＳ Ｐゴシック" pitchFamily="50" charset="-128"/>
                    <a:cs typeface="Times" pitchFamily="18" charset="0"/>
                  </a:rPr>
                  <a:t>）周りに、</a:t>
                </a:r>
                <a:r>
                  <a:rPr lang="en-US" altLang="ja-JP" dirty="0" smtClean="0">
                    <a:ea typeface="ＭＳ Ｐゴシック" pitchFamily="50" charset="-128"/>
                    <a:cs typeface="Times" pitchFamily="18" charset="0"/>
                  </a:rPr>
                  <a:t/>
                </a:r>
                <a:br>
                  <a:rPr lang="en-US" altLang="ja-JP" dirty="0" smtClean="0">
                    <a:ea typeface="ＭＳ Ｐゴシック" pitchFamily="50" charset="-128"/>
                    <a:cs typeface="Times" pitchFamily="18" charset="0"/>
                  </a:rPr>
                </a:br>
                <a:r>
                  <a:rPr lang="ja-JP" altLang="en-US" dirty="0" smtClean="0">
                    <a:ea typeface="ＭＳ Ｐゴシック" pitchFamily="50" charset="-128"/>
                    <a:cs typeface="Times" pitchFamily="18" charset="0"/>
                  </a:rPr>
                  <a:t>　　　　　　</a:t>
                </a:r>
                <a14:m>
                  <m:oMath xmlns:m="http://schemas.openxmlformats.org/officeDocument/2006/math">
                    <m:r>
                      <a:rPr lang="en-US" altLang="ja-JP" i="1">
                        <a:latin typeface="Cambria Math"/>
                        <a:ea typeface="ＭＳ Ｐゴシック" pitchFamily="50" charset="-128"/>
                        <a:cs typeface="Times" pitchFamily="18" charset="0"/>
                      </a:rPr>
                      <m:t>90</m:t>
                    </m:r>
                    <m:rad>
                      <m:radPr>
                        <m:degHide m:val="on"/>
                        <m:ctrlPr>
                          <a:rPr lang="en-US" altLang="ja-JP" i="1">
                            <a:latin typeface="Cambria Math"/>
                            <a:ea typeface="ＭＳ Ｐゴシック" pitchFamily="50" charset="-128"/>
                            <a:cs typeface="Times" pitchFamily="18" charset="0"/>
                          </a:rPr>
                        </m:ctrlPr>
                      </m:radPr>
                      <m:deg/>
                      <m:e>
                        <m:r>
                          <a:rPr lang="en-US" altLang="ja-JP" i="1">
                            <a:latin typeface="Cambria Math"/>
                            <a:ea typeface="ＭＳ Ｐゴシック" pitchFamily="50" charset="-128"/>
                            <a:cs typeface="Times" pitchFamily="18" charset="0"/>
                          </a:rPr>
                          <m:t>2</m:t>
                        </m:r>
                      </m:e>
                    </m:rad>
                  </m:oMath>
                </a14:m>
                <a:r>
                  <a:rPr lang="ja-JP" altLang="en-US" dirty="0" smtClean="0">
                    <a:latin typeface="Times" pitchFamily="18" charset="0"/>
                    <a:ea typeface="ＭＳ Ｐゴシック" pitchFamily="50" charset="-128"/>
                    <a:cs typeface="Times" pitchFamily="18" charset="0"/>
                  </a:rPr>
                  <a:t>度回転</a:t>
                </a:r>
                <a:r>
                  <a:rPr lang="ja-JP" altLang="en-US" dirty="0">
                    <a:latin typeface="Times" pitchFamily="18" charset="0"/>
                    <a:ea typeface="ＭＳ Ｐゴシック" pitchFamily="50" charset="-128"/>
                    <a:cs typeface="Times" pitchFamily="18" charset="0"/>
                  </a:rPr>
                  <a:t>　　</a:t>
                </a:r>
                <a:r>
                  <a:rPr lang="en-US" altLang="ja-JP" baseline="-25000" dirty="0" smtClean="0">
                    <a:latin typeface="Symbol" pitchFamily="18" charset="2"/>
                  </a:rPr>
                  <a:t> </a:t>
                </a:r>
                <a:endParaRPr lang="ja-JP" altLang="en-US" baseline="-25000" dirty="0">
                  <a:latin typeface="Symbol" pitchFamily="18" charset="2"/>
                </a:endParaRPr>
              </a:p>
              <a:p>
                <a:pPr eaLnBrk="1" hangingPunct="1"/>
                <a:endParaRPr lang="en-US" altLang="ja-JP" dirty="0" smtClean="0"/>
              </a:p>
              <a:p>
                <a:pPr eaLnBrk="1" hangingPunct="1"/>
                <a:endParaRPr lang="ja-JP" altLang="en-US" dirty="0" smtClean="0"/>
              </a:p>
              <a:p>
                <a:pPr eaLnBrk="1" hangingPunct="1"/>
                <a:endParaRPr lang="ja-JP" altLang="en-US" dirty="0" smtClean="0"/>
              </a:p>
              <a:p>
                <a:pPr eaLnBrk="1" hangingPunct="1"/>
                <a:endParaRPr lang="ja-JP" altLang="en-US" dirty="0" smtClean="0"/>
              </a:p>
              <a:p>
                <a:pPr eaLnBrk="1" hangingPunct="1"/>
                <a:endParaRPr lang="ja-JP" altLang="en-US" dirty="0" smtClean="0"/>
              </a:p>
              <a:p>
                <a:pPr eaLnBrk="1" hangingPunct="1"/>
                <a:endParaRPr lang="ja-JP" altLang="en-US" dirty="0" smtClean="0"/>
              </a:p>
              <a:p>
                <a:pPr eaLnBrk="1" hangingPunct="1"/>
                <a:endParaRPr lang="ja-JP" altLang="en-US" dirty="0" smtClean="0"/>
              </a:p>
              <a:p>
                <a:pPr marL="457200" lvl="1" indent="0" eaLnBrk="1" hangingPunct="1">
                  <a:buNone/>
                </a:pPr>
                <a:endParaRPr lang="ja-JP" altLang="en-US" dirty="0" smtClean="0"/>
              </a:p>
              <a:p>
                <a:pPr lvl="4" eaLnBrk="1" hangingPunct="1">
                  <a:buFont typeface="Wingdings" pitchFamily="2" charset="2"/>
                  <a:buNone/>
                </a:pPr>
                <a:r>
                  <a:rPr lang="ja-JP" altLang="en-US" dirty="0" smtClean="0"/>
                  <a:t>					</a:t>
                </a:r>
                <a:endParaRPr lang="en-US" altLang="ja-JP" dirty="0" smtClean="0"/>
              </a:p>
            </p:txBody>
          </p:sp>
        </mc:Choice>
        <mc:Fallback xmlns="">
          <p:sp>
            <p:nvSpPr>
              <p:cNvPr id="103427" name="Rectangle 3"/>
              <p:cNvSpPr>
                <a:spLocks noGrp="1" noRot="1" noChangeAspect="1" noMove="1" noResize="1" noEditPoints="1" noAdjustHandles="1" noChangeArrowheads="1" noChangeShapeType="1" noTextEdit="1"/>
              </p:cNvSpPr>
              <p:nvPr>
                <p:ph type="body" idx="1"/>
              </p:nvPr>
            </p:nvSpPr>
            <p:spPr>
              <a:xfrm>
                <a:off x="467544" y="1484784"/>
                <a:ext cx="8229600" cy="4525963"/>
              </a:xfrm>
              <a:blipFill rotWithShape="1">
                <a:blip r:embed="rId2"/>
                <a:stretch>
                  <a:fillRect l="-148" t="-2695"/>
                </a:stretch>
              </a:blipFill>
            </p:spPr>
            <p:txBody>
              <a:bodyPr/>
              <a:lstStyle/>
              <a:p>
                <a:r>
                  <a:rPr lang="ja-JP" altLang="en-US">
                    <a:noFill/>
                  </a:rPr>
                  <a:t> </a:t>
                </a:r>
              </a:p>
            </p:txBody>
          </p:sp>
        </mc:Fallback>
      </mc:AlternateContent>
      <p:sp>
        <p:nvSpPr>
          <p:cNvPr id="103428" name="Line 4"/>
          <p:cNvSpPr>
            <a:spLocks noChangeShapeType="1"/>
          </p:cNvSpPr>
          <p:nvPr/>
        </p:nvSpPr>
        <p:spPr bwMode="auto">
          <a:xfrm>
            <a:off x="1344613" y="5204991"/>
            <a:ext cx="3379787" cy="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103429" name="Line 5"/>
          <p:cNvSpPr>
            <a:spLocks noChangeShapeType="1"/>
          </p:cNvSpPr>
          <p:nvPr/>
        </p:nvSpPr>
        <p:spPr bwMode="auto">
          <a:xfrm flipV="1">
            <a:off x="1638300" y="3001541"/>
            <a:ext cx="0" cy="2644775"/>
          </a:xfrm>
          <a:prstGeom prst="line">
            <a:avLst/>
          </a:prstGeom>
          <a:noFill/>
          <a:ln w="9525">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103430" name="Line 6"/>
          <p:cNvSpPr>
            <a:spLocks noChangeShapeType="1"/>
          </p:cNvSpPr>
          <p:nvPr/>
        </p:nvSpPr>
        <p:spPr bwMode="auto">
          <a:xfrm flipH="1">
            <a:off x="609600" y="4911303"/>
            <a:ext cx="1322388" cy="1470025"/>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103431" name="Line 7"/>
          <p:cNvSpPr>
            <a:spLocks noChangeShapeType="1"/>
          </p:cNvSpPr>
          <p:nvPr/>
        </p:nvSpPr>
        <p:spPr bwMode="auto">
          <a:xfrm flipV="1">
            <a:off x="1638300" y="5204991"/>
            <a:ext cx="1176338" cy="0"/>
          </a:xfrm>
          <a:prstGeom prst="line">
            <a:avLst/>
          </a:prstGeom>
          <a:noFill/>
          <a:ln w="2540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103432" name="Text Box 8"/>
          <p:cNvSpPr txBox="1">
            <a:spLocks noChangeArrowheads="1"/>
          </p:cNvSpPr>
          <p:nvPr/>
        </p:nvSpPr>
        <p:spPr bwMode="auto">
          <a:xfrm>
            <a:off x="2347913" y="4957341"/>
            <a:ext cx="53412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pitchFamily="18" charset="0"/>
                <a:ea typeface="Osaka" charset="-128"/>
              </a:defRPr>
            </a:lvl1pPr>
            <a:lvl2pPr marL="742950" indent="-285750" eaLnBrk="0" hangingPunct="0">
              <a:defRPr kumimoji="1" sz="2400">
                <a:solidFill>
                  <a:schemeClr val="tx1"/>
                </a:solidFill>
                <a:latin typeface="Times" pitchFamily="18" charset="0"/>
                <a:ea typeface="Osaka" charset="-128"/>
              </a:defRPr>
            </a:lvl2pPr>
            <a:lvl3pPr marL="1143000" indent="-228600" eaLnBrk="0" hangingPunct="0">
              <a:defRPr kumimoji="1" sz="2400">
                <a:solidFill>
                  <a:schemeClr val="tx1"/>
                </a:solidFill>
                <a:latin typeface="Times" pitchFamily="18" charset="0"/>
                <a:ea typeface="Osaka" charset="-128"/>
              </a:defRPr>
            </a:lvl3pPr>
            <a:lvl4pPr marL="1600200" indent="-228600" eaLnBrk="0" hangingPunct="0">
              <a:defRPr kumimoji="1" sz="2400">
                <a:solidFill>
                  <a:schemeClr val="tx1"/>
                </a:solidFill>
                <a:latin typeface="Times" pitchFamily="18" charset="0"/>
                <a:ea typeface="Osaka" charset="-128"/>
              </a:defRPr>
            </a:lvl4pPr>
            <a:lvl5pPr marL="2057400" indent="-228600" eaLnBrk="0" hangingPunct="0">
              <a:defRPr kumimoji="1" sz="2400">
                <a:solidFill>
                  <a:schemeClr val="tx1"/>
                </a:solidFill>
                <a:latin typeface="Times" pitchFamily="18" charset="0"/>
                <a:ea typeface="Osaka" charset="-128"/>
              </a:defRPr>
            </a:lvl5pPr>
            <a:lvl6pPr marL="2514600" indent="-228600" eaLnBrk="0" fontAlgn="base" hangingPunct="0">
              <a:spcBef>
                <a:spcPct val="0"/>
              </a:spcBef>
              <a:spcAft>
                <a:spcPct val="0"/>
              </a:spcAft>
              <a:defRPr kumimoji="1" sz="2400">
                <a:solidFill>
                  <a:schemeClr val="tx1"/>
                </a:solidFill>
                <a:latin typeface="Times" pitchFamily="18" charset="0"/>
                <a:ea typeface="Osaka" charset="-128"/>
              </a:defRPr>
            </a:lvl6pPr>
            <a:lvl7pPr marL="2971800" indent="-228600" eaLnBrk="0" fontAlgn="base" hangingPunct="0">
              <a:spcBef>
                <a:spcPct val="0"/>
              </a:spcBef>
              <a:spcAft>
                <a:spcPct val="0"/>
              </a:spcAft>
              <a:defRPr kumimoji="1" sz="2400">
                <a:solidFill>
                  <a:schemeClr val="tx1"/>
                </a:solidFill>
                <a:latin typeface="Times" pitchFamily="18" charset="0"/>
                <a:ea typeface="Osaka" charset="-128"/>
              </a:defRPr>
            </a:lvl7pPr>
            <a:lvl8pPr marL="3429000" indent="-228600" eaLnBrk="0" fontAlgn="base" hangingPunct="0">
              <a:spcBef>
                <a:spcPct val="0"/>
              </a:spcBef>
              <a:spcAft>
                <a:spcPct val="0"/>
              </a:spcAft>
              <a:defRPr kumimoji="1" sz="2400">
                <a:solidFill>
                  <a:schemeClr val="tx1"/>
                </a:solidFill>
                <a:latin typeface="Times" pitchFamily="18" charset="0"/>
                <a:ea typeface="Osaka" charset="-128"/>
              </a:defRPr>
            </a:lvl8pPr>
            <a:lvl9pPr marL="3886200" indent="-228600" eaLnBrk="0" fontAlgn="base" hangingPunct="0">
              <a:spcBef>
                <a:spcPct val="0"/>
              </a:spcBef>
              <a:spcAft>
                <a:spcPct val="0"/>
              </a:spcAft>
              <a:defRPr kumimoji="1" sz="2400">
                <a:solidFill>
                  <a:schemeClr val="tx1"/>
                </a:solidFill>
                <a:latin typeface="Times" pitchFamily="18" charset="0"/>
                <a:ea typeface="Osaka" charset="-128"/>
              </a:defRPr>
            </a:lvl9pPr>
          </a:lstStyle>
          <a:p>
            <a:pPr eaLnBrk="1" hangingPunct="1"/>
            <a:r>
              <a:rPr lang="en-US" altLang="ja-JP" sz="3200" dirty="0" smtClean="0">
                <a:latin typeface="Symbol" pitchFamily="18" charset="2"/>
                <a:ea typeface="ＭＳ Ｐゴシック" pitchFamily="50" charset="-128"/>
              </a:rPr>
              <a:t>q</a:t>
            </a:r>
            <a:r>
              <a:rPr lang="en-US" altLang="ja-JP" sz="3200" baseline="-25000" dirty="0" smtClean="0">
                <a:latin typeface="Symbol" pitchFamily="18" charset="2"/>
              </a:rPr>
              <a:t>1</a:t>
            </a:r>
            <a:endParaRPr lang="ja-JP" altLang="en-US" sz="3200" baseline="-25000" dirty="0">
              <a:latin typeface="Symbol" pitchFamily="18" charset="2"/>
            </a:endParaRPr>
          </a:p>
        </p:txBody>
      </p:sp>
      <p:sp>
        <p:nvSpPr>
          <p:cNvPr id="103433" name="Line 9"/>
          <p:cNvSpPr>
            <a:spLocks noChangeShapeType="1"/>
          </p:cNvSpPr>
          <p:nvPr/>
        </p:nvSpPr>
        <p:spPr bwMode="auto">
          <a:xfrm flipV="1">
            <a:off x="1633538" y="4171528"/>
            <a:ext cx="0" cy="990600"/>
          </a:xfrm>
          <a:prstGeom prst="line">
            <a:avLst/>
          </a:prstGeom>
          <a:noFill/>
          <a:ln w="2540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103434" name="Text Box 10"/>
          <p:cNvSpPr txBox="1">
            <a:spLocks noChangeArrowheads="1"/>
          </p:cNvSpPr>
          <p:nvPr/>
        </p:nvSpPr>
        <p:spPr bwMode="auto">
          <a:xfrm>
            <a:off x="1155700" y="3871491"/>
            <a:ext cx="53412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pitchFamily="18" charset="0"/>
                <a:ea typeface="Osaka" charset="-128"/>
              </a:defRPr>
            </a:lvl1pPr>
            <a:lvl2pPr marL="742950" indent="-285750" eaLnBrk="0" hangingPunct="0">
              <a:defRPr kumimoji="1" sz="2400">
                <a:solidFill>
                  <a:schemeClr val="tx1"/>
                </a:solidFill>
                <a:latin typeface="Times" pitchFamily="18" charset="0"/>
                <a:ea typeface="Osaka" charset="-128"/>
              </a:defRPr>
            </a:lvl2pPr>
            <a:lvl3pPr marL="1143000" indent="-228600" eaLnBrk="0" hangingPunct="0">
              <a:defRPr kumimoji="1" sz="2400">
                <a:solidFill>
                  <a:schemeClr val="tx1"/>
                </a:solidFill>
                <a:latin typeface="Times" pitchFamily="18" charset="0"/>
                <a:ea typeface="Osaka" charset="-128"/>
              </a:defRPr>
            </a:lvl3pPr>
            <a:lvl4pPr marL="1600200" indent="-228600" eaLnBrk="0" hangingPunct="0">
              <a:defRPr kumimoji="1" sz="2400">
                <a:solidFill>
                  <a:schemeClr val="tx1"/>
                </a:solidFill>
                <a:latin typeface="Times" pitchFamily="18" charset="0"/>
                <a:ea typeface="Osaka" charset="-128"/>
              </a:defRPr>
            </a:lvl4pPr>
            <a:lvl5pPr marL="2057400" indent="-228600" eaLnBrk="0" hangingPunct="0">
              <a:defRPr kumimoji="1" sz="2400">
                <a:solidFill>
                  <a:schemeClr val="tx1"/>
                </a:solidFill>
                <a:latin typeface="Times" pitchFamily="18" charset="0"/>
                <a:ea typeface="Osaka" charset="-128"/>
              </a:defRPr>
            </a:lvl5pPr>
            <a:lvl6pPr marL="2514600" indent="-228600" eaLnBrk="0" fontAlgn="base" hangingPunct="0">
              <a:spcBef>
                <a:spcPct val="0"/>
              </a:spcBef>
              <a:spcAft>
                <a:spcPct val="0"/>
              </a:spcAft>
              <a:defRPr kumimoji="1" sz="2400">
                <a:solidFill>
                  <a:schemeClr val="tx1"/>
                </a:solidFill>
                <a:latin typeface="Times" pitchFamily="18" charset="0"/>
                <a:ea typeface="Osaka" charset="-128"/>
              </a:defRPr>
            </a:lvl6pPr>
            <a:lvl7pPr marL="2971800" indent="-228600" eaLnBrk="0" fontAlgn="base" hangingPunct="0">
              <a:spcBef>
                <a:spcPct val="0"/>
              </a:spcBef>
              <a:spcAft>
                <a:spcPct val="0"/>
              </a:spcAft>
              <a:defRPr kumimoji="1" sz="2400">
                <a:solidFill>
                  <a:schemeClr val="tx1"/>
                </a:solidFill>
                <a:latin typeface="Times" pitchFamily="18" charset="0"/>
                <a:ea typeface="Osaka" charset="-128"/>
              </a:defRPr>
            </a:lvl7pPr>
            <a:lvl8pPr marL="3429000" indent="-228600" eaLnBrk="0" fontAlgn="base" hangingPunct="0">
              <a:spcBef>
                <a:spcPct val="0"/>
              </a:spcBef>
              <a:spcAft>
                <a:spcPct val="0"/>
              </a:spcAft>
              <a:defRPr kumimoji="1" sz="2400">
                <a:solidFill>
                  <a:schemeClr val="tx1"/>
                </a:solidFill>
                <a:latin typeface="Times" pitchFamily="18" charset="0"/>
                <a:ea typeface="Osaka" charset="-128"/>
              </a:defRPr>
            </a:lvl8pPr>
            <a:lvl9pPr marL="3886200" indent="-228600" eaLnBrk="0" fontAlgn="base" hangingPunct="0">
              <a:spcBef>
                <a:spcPct val="0"/>
              </a:spcBef>
              <a:spcAft>
                <a:spcPct val="0"/>
              </a:spcAft>
              <a:defRPr kumimoji="1" sz="2400">
                <a:solidFill>
                  <a:schemeClr val="tx1"/>
                </a:solidFill>
                <a:latin typeface="Times" pitchFamily="18" charset="0"/>
                <a:ea typeface="Osaka" charset="-128"/>
              </a:defRPr>
            </a:lvl9pPr>
          </a:lstStyle>
          <a:p>
            <a:pPr eaLnBrk="1" hangingPunct="1"/>
            <a:r>
              <a:rPr lang="en-US" altLang="ja-JP" sz="3200" dirty="0" smtClean="0">
                <a:latin typeface="Symbol" pitchFamily="18" charset="2"/>
                <a:ea typeface="ＭＳ Ｐゴシック" pitchFamily="50" charset="-128"/>
              </a:rPr>
              <a:t>q</a:t>
            </a:r>
            <a:r>
              <a:rPr lang="en-US" altLang="ja-JP" sz="3200" baseline="-25000" dirty="0" smtClean="0">
                <a:latin typeface="Symbol" pitchFamily="18" charset="2"/>
              </a:rPr>
              <a:t>2</a:t>
            </a:r>
            <a:endParaRPr lang="ja-JP" altLang="en-US" sz="3200" baseline="-25000" dirty="0">
              <a:latin typeface="Symbol" pitchFamily="18" charset="2"/>
            </a:endParaRPr>
          </a:p>
        </p:txBody>
      </p:sp>
      <p:sp>
        <p:nvSpPr>
          <p:cNvPr id="103435" name="Line 11"/>
          <p:cNvSpPr>
            <a:spLocks noChangeShapeType="1"/>
          </p:cNvSpPr>
          <p:nvPr/>
        </p:nvSpPr>
        <p:spPr bwMode="auto">
          <a:xfrm flipV="1">
            <a:off x="1638300" y="4247728"/>
            <a:ext cx="1028700" cy="957263"/>
          </a:xfrm>
          <a:prstGeom prst="line">
            <a:avLst/>
          </a:prstGeom>
          <a:noFill/>
          <a:ln w="2540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103436" name="Text Box 12"/>
          <p:cNvSpPr txBox="1">
            <a:spLocks noChangeArrowheads="1"/>
          </p:cNvSpPr>
          <p:nvPr/>
        </p:nvSpPr>
        <p:spPr bwMode="auto">
          <a:xfrm>
            <a:off x="2771800" y="3824754"/>
            <a:ext cx="11095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pitchFamily="18" charset="0"/>
                <a:ea typeface="Osaka" charset="-128"/>
              </a:defRPr>
            </a:lvl1pPr>
            <a:lvl2pPr marL="742950" indent="-285750" eaLnBrk="0" hangingPunct="0">
              <a:defRPr kumimoji="1" sz="2400">
                <a:solidFill>
                  <a:schemeClr val="tx1"/>
                </a:solidFill>
                <a:latin typeface="Times" pitchFamily="18" charset="0"/>
                <a:ea typeface="Osaka" charset="-128"/>
              </a:defRPr>
            </a:lvl2pPr>
            <a:lvl3pPr marL="1143000" indent="-228600" eaLnBrk="0" hangingPunct="0">
              <a:defRPr kumimoji="1" sz="2400">
                <a:solidFill>
                  <a:schemeClr val="tx1"/>
                </a:solidFill>
                <a:latin typeface="Times" pitchFamily="18" charset="0"/>
                <a:ea typeface="Osaka" charset="-128"/>
              </a:defRPr>
            </a:lvl3pPr>
            <a:lvl4pPr marL="1600200" indent="-228600" eaLnBrk="0" hangingPunct="0">
              <a:defRPr kumimoji="1" sz="2400">
                <a:solidFill>
                  <a:schemeClr val="tx1"/>
                </a:solidFill>
                <a:latin typeface="Times" pitchFamily="18" charset="0"/>
                <a:ea typeface="Osaka" charset="-128"/>
              </a:defRPr>
            </a:lvl4pPr>
            <a:lvl5pPr marL="2057400" indent="-228600" eaLnBrk="0" hangingPunct="0">
              <a:defRPr kumimoji="1" sz="2400">
                <a:solidFill>
                  <a:schemeClr val="tx1"/>
                </a:solidFill>
                <a:latin typeface="Times" pitchFamily="18" charset="0"/>
                <a:ea typeface="Osaka" charset="-128"/>
              </a:defRPr>
            </a:lvl5pPr>
            <a:lvl6pPr marL="2514600" indent="-228600" eaLnBrk="0" fontAlgn="base" hangingPunct="0">
              <a:spcBef>
                <a:spcPct val="0"/>
              </a:spcBef>
              <a:spcAft>
                <a:spcPct val="0"/>
              </a:spcAft>
              <a:defRPr kumimoji="1" sz="2400">
                <a:solidFill>
                  <a:schemeClr val="tx1"/>
                </a:solidFill>
                <a:latin typeface="Times" pitchFamily="18" charset="0"/>
                <a:ea typeface="Osaka" charset="-128"/>
              </a:defRPr>
            </a:lvl6pPr>
            <a:lvl7pPr marL="2971800" indent="-228600" eaLnBrk="0" fontAlgn="base" hangingPunct="0">
              <a:spcBef>
                <a:spcPct val="0"/>
              </a:spcBef>
              <a:spcAft>
                <a:spcPct val="0"/>
              </a:spcAft>
              <a:defRPr kumimoji="1" sz="2400">
                <a:solidFill>
                  <a:schemeClr val="tx1"/>
                </a:solidFill>
                <a:latin typeface="Times" pitchFamily="18" charset="0"/>
                <a:ea typeface="Osaka" charset="-128"/>
              </a:defRPr>
            </a:lvl7pPr>
            <a:lvl8pPr marL="3429000" indent="-228600" eaLnBrk="0" fontAlgn="base" hangingPunct="0">
              <a:spcBef>
                <a:spcPct val="0"/>
              </a:spcBef>
              <a:spcAft>
                <a:spcPct val="0"/>
              </a:spcAft>
              <a:defRPr kumimoji="1" sz="2400">
                <a:solidFill>
                  <a:schemeClr val="tx1"/>
                </a:solidFill>
                <a:latin typeface="Times" pitchFamily="18" charset="0"/>
                <a:ea typeface="Osaka" charset="-128"/>
              </a:defRPr>
            </a:lvl8pPr>
            <a:lvl9pPr marL="3886200" indent="-228600" eaLnBrk="0" fontAlgn="base" hangingPunct="0">
              <a:spcBef>
                <a:spcPct val="0"/>
              </a:spcBef>
              <a:spcAft>
                <a:spcPct val="0"/>
              </a:spcAft>
              <a:defRPr kumimoji="1" sz="2400">
                <a:solidFill>
                  <a:schemeClr val="tx1"/>
                </a:solidFill>
                <a:latin typeface="Times" pitchFamily="18" charset="0"/>
                <a:ea typeface="Osaka" charset="-128"/>
              </a:defRPr>
            </a:lvl9pPr>
          </a:lstStyle>
          <a:p>
            <a:pPr eaLnBrk="1" hangingPunct="1"/>
            <a:r>
              <a:rPr lang="en-US" altLang="ja-JP" sz="3200" dirty="0" smtClean="0">
                <a:latin typeface="Symbol" pitchFamily="18" charset="2"/>
                <a:ea typeface="ＭＳ Ｐゴシック" pitchFamily="50" charset="-128"/>
              </a:rPr>
              <a:t>q</a:t>
            </a:r>
            <a:r>
              <a:rPr lang="en-US" altLang="ja-JP" sz="3200" baseline="-25000" dirty="0" smtClean="0">
                <a:latin typeface="Symbol" pitchFamily="18" charset="2"/>
              </a:rPr>
              <a:t>1</a:t>
            </a:r>
            <a:r>
              <a:rPr lang="en-US" altLang="ja-JP" sz="3200" dirty="0" smtClean="0">
                <a:latin typeface="Symbol" pitchFamily="18" charset="2"/>
                <a:ea typeface="ＭＳ Ｐゴシック" pitchFamily="50" charset="-128"/>
              </a:rPr>
              <a:t>+q</a:t>
            </a:r>
            <a:r>
              <a:rPr lang="en-US" altLang="ja-JP" sz="3200" baseline="-25000" dirty="0" smtClean="0">
                <a:latin typeface="Symbol" pitchFamily="18" charset="2"/>
              </a:rPr>
              <a:t>2</a:t>
            </a:r>
            <a:endParaRPr lang="ja-JP" altLang="en-US" sz="3200" baseline="-25000" dirty="0">
              <a:latin typeface="Symbol" pitchFamily="18" charset="2"/>
            </a:endParaRPr>
          </a:p>
        </p:txBody>
      </p:sp>
      <p:grpSp>
        <p:nvGrpSpPr>
          <p:cNvPr id="103437" name="Group 13"/>
          <p:cNvGrpSpPr>
            <a:grpSpLocks/>
          </p:cNvGrpSpPr>
          <p:nvPr/>
        </p:nvGrpSpPr>
        <p:grpSpPr bwMode="auto">
          <a:xfrm>
            <a:off x="5791200" y="2704455"/>
            <a:ext cx="2286000" cy="990600"/>
            <a:chOff x="1248" y="3168"/>
            <a:chExt cx="1440" cy="624"/>
          </a:xfrm>
        </p:grpSpPr>
        <p:grpSp>
          <p:nvGrpSpPr>
            <p:cNvPr id="103448" name="Group 14"/>
            <p:cNvGrpSpPr>
              <a:grpSpLocks/>
            </p:cNvGrpSpPr>
            <p:nvPr/>
          </p:nvGrpSpPr>
          <p:grpSpPr bwMode="auto">
            <a:xfrm>
              <a:off x="1392" y="3168"/>
              <a:ext cx="288" cy="336"/>
              <a:chOff x="1392" y="3168"/>
              <a:chExt cx="288" cy="336"/>
            </a:xfrm>
          </p:grpSpPr>
          <p:sp>
            <p:nvSpPr>
              <p:cNvPr id="103456" name="Line 15"/>
              <p:cNvSpPr>
                <a:spLocks noChangeShapeType="1"/>
              </p:cNvSpPr>
              <p:nvPr/>
            </p:nvSpPr>
            <p:spPr bwMode="auto">
              <a:xfrm>
                <a:off x="1392" y="3504"/>
                <a:ext cx="288" cy="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3457" name="Line 16"/>
              <p:cNvSpPr>
                <a:spLocks noChangeShapeType="1"/>
              </p:cNvSpPr>
              <p:nvPr/>
            </p:nvSpPr>
            <p:spPr bwMode="auto">
              <a:xfrm flipV="1">
                <a:off x="1392" y="3168"/>
                <a:ext cx="0" cy="336"/>
              </a:xfrm>
              <a:prstGeom prst="line">
                <a:avLst/>
              </a:prstGeom>
              <a:noFill/>
              <a:ln w="9525">
                <a:solidFill>
                  <a:srgbClr val="00FF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sp>
          <p:nvSpPr>
            <p:cNvPr id="103449" name="Line 17"/>
            <p:cNvSpPr>
              <a:spLocks noChangeShapeType="1"/>
            </p:cNvSpPr>
            <p:nvPr/>
          </p:nvSpPr>
          <p:spPr bwMode="auto">
            <a:xfrm flipV="1">
              <a:off x="1872" y="3504"/>
              <a:ext cx="288" cy="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3450" name="Line 18"/>
            <p:cNvSpPr>
              <a:spLocks noChangeShapeType="1"/>
            </p:cNvSpPr>
            <p:nvPr/>
          </p:nvSpPr>
          <p:spPr bwMode="auto">
            <a:xfrm flipH="1">
              <a:off x="1728" y="3504"/>
              <a:ext cx="144" cy="144"/>
            </a:xfrm>
            <a:prstGeom prst="line">
              <a:avLst/>
            </a:prstGeom>
            <a:noFill/>
            <a:ln w="9525">
              <a:solidFill>
                <a:srgbClr val="00FF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3451" name="Line 19"/>
            <p:cNvSpPr>
              <a:spLocks noChangeShapeType="1"/>
            </p:cNvSpPr>
            <p:nvPr/>
          </p:nvSpPr>
          <p:spPr bwMode="auto">
            <a:xfrm flipH="1">
              <a:off x="1248" y="3504"/>
              <a:ext cx="144" cy="144"/>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3452" name="Line 20"/>
            <p:cNvSpPr>
              <a:spLocks noChangeShapeType="1"/>
            </p:cNvSpPr>
            <p:nvPr/>
          </p:nvSpPr>
          <p:spPr bwMode="auto">
            <a:xfrm flipH="1">
              <a:off x="1872" y="3504"/>
              <a:ext cx="0" cy="288"/>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3453" name="Line 21"/>
            <p:cNvSpPr>
              <a:spLocks noChangeShapeType="1"/>
            </p:cNvSpPr>
            <p:nvPr/>
          </p:nvSpPr>
          <p:spPr bwMode="auto">
            <a:xfrm flipV="1">
              <a:off x="2400" y="3408"/>
              <a:ext cx="144" cy="96"/>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3454" name="Line 22"/>
            <p:cNvSpPr>
              <a:spLocks noChangeShapeType="1"/>
            </p:cNvSpPr>
            <p:nvPr/>
          </p:nvSpPr>
          <p:spPr bwMode="auto">
            <a:xfrm>
              <a:off x="2400" y="3504"/>
              <a:ext cx="288" cy="0"/>
            </a:xfrm>
            <a:prstGeom prst="line">
              <a:avLst/>
            </a:prstGeom>
            <a:noFill/>
            <a:ln w="9525">
              <a:solidFill>
                <a:srgbClr val="00FF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3455" name="Line 23"/>
            <p:cNvSpPr>
              <a:spLocks noChangeShapeType="1"/>
            </p:cNvSpPr>
            <p:nvPr/>
          </p:nvSpPr>
          <p:spPr bwMode="auto">
            <a:xfrm flipH="1">
              <a:off x="2400" y="3504"/>
              <a:ext cx="0" cy="288"/>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103438" name="Group 24"/>
          <p:cNvGrpSpPr>
            <a:grpSpLocks/>
          </p:cNvGrpSpPr>
          <p:nvPr/>
        </p:nvGrpSpPr>
        <p:grpSpPr bwMode="auto">
          <a:xfrm>
            <a:off x="6019800" y="4685655"/>
            <a:ext cx="457200" cy="533400"/>
            <a:chOff x="1392" y="3168"/>
            <a:chExt cx="288" cy="336"/>
          </a:xfrm>
        </p:grpSpPr>
        <p:sp>
          <p:nvSpPr>
            <p:cNvPr id="103446" name="Line 25"/>
            <p:cNvSpPr>
              <a:spLocks noChangeShapeType="1"/>
            </p:cNvSpPr>
            <p:nvPr/>
          </p:nvSpPr>
          <p:spPr bwMode="auto">
            <a:xfrm>
              <a:off x="1392" y="3504"/>
              <a:ext cx="288" cy="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3447" name="Line 26"/>
            <p:cNvSpPr>
              <a:spLocks noChangeShapeType="1"/>
            </p:cNvSpPr>
            <p:nvPr/>
          </p:nvSpPr>
          <p:spPr bwMode="auto">
            <a:xfrm flipV="1">
              <a:off x="1392" y="3168"/>
              <a:ext cx="0" cy="336"/>
            </a:xfrm>
            <a:prstGeom prst="line">
              <a:avLst/>
            </a:prstGeom>
            <a:noFill/>
            <a:ln w="9525">
              <a:solidFill>
                <a:srgbClr val="00FF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sp>
        <p:nvSpPr>
          <p:cNvPr id="103439" name="Line 27"/>
          <p:cNvSpPr>
            <a:spLocks noChangeShapeType="1"/>
          </p:cNvSpPr>
          <p:nvPr/>
        </p:nvSpPr>
        <p:spPr bwMode="auto">
          <a:xfrm flipH="1">
            <a:off x="5791200" y="5216624"/>
            <a:ext cx="228600" cy="22860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3440" name="Line 28"/>
          <p:cNvSpPr>
            <a:spLocks noChangeShapeType="1"/>
          </p:cNvSpPr>
          <p:nvPr/>
        </p:nvSpPr>
        <p:spPr bwMode="auto">
          <a:xfrm flipV="1">
            <a:off x="7696200" y="4838055"/>
            <a:ext cx="152400" cy="38100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3441" name="Line 29"/>
          <p:cNvSpPr>
            <a:spLocks noChangeShapeType="1"/>
          </p:cNvSpPr>
          <p:nvPr/>
        </p:nvSpPr>
        <p:spPr bwMode="auto">
          <a:xfrm>
            <a:off x="7696200" y="5219055"/>
            <a:ext cx="457200" cy="76200"/>
          </a:xfrm>
          <a:prstGeom prst="line">
            <a:avLst/>
          </a:prstGeom>
          <a:noFill/>
          <a:ln w="9525">
            <a:solidFill>
              <a:srgbClr val="00FF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3442" name="Line 30"/>
          <p:cNvSpPr>
            <a:spLocks noChangeShapeType="1"/>
          </p:cNvSpPr>
          <p:nvPr/>
        </p:nvSpPr>
        <p:spPr bwMode="auto">
          <a:xfrm flipV="1">
            <a:off x="7696200" y="5219055"/>
            <a:ext cx="228600" cy="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3443" name="Text Box 31"/>
          <p:cNvSpPr txBox="1">
            <a:spLocks noChangeArrowheads="1"/>
          </p:cNvSpPr>
          <p:nvPr/>
        </p:nvSpPr>
        <p:spPr bwMode="auto">
          <a:xfrm>
            <a:off x="6261100" y="2132856"/>
            <a:ext cx="53412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pitchFamily="18" charset="0"/>
                <a:ea typeface="Osaka" charset="-128"/>
              </a:defRPr>
            </a:lvl1pPr>
            <a:lvl2pPr marL="742950" indent="-285750" eaLnBrk="0" hangingPunct="0">
              <a:defRPr kumimoji="1" sz="2400">
                <a:solidFill>
                  <a:schemeClr val="tx1"/>
                </a:solidFill>
                <a:latin typeface="Times" pitchFamily="18" charset="0"/>
                <a:ea typeface="Osaka" charset="-128"/>
              </a:defRPr>
            </a:lvl2pPr>
            <a:lvl3pPr marL="1143000" indent="-228600" eaLnBrk="0" hangingPunct="0">
              <a:defRPr kumimoji="1" sz="2400">
                <a:solidFill>
                  <a:schemeClr val="tx1"/>
                </a:solidFill>
                <a:latin typeface="Times" pitchFamily="18" charset="0"/>
                <a:ea typeface="Osaka" charset="-128"/>
              </a:defRPr>
            </a:lvl3pPr>
            <a:lvl4pPr marL="1600200" indent="-228600" eaLnBrk="0" hangingPunct="0">
              <a:defRPr kumimoji="1" sz="2400">
                <a:solidFill>
                  <a:schemeClr val="tx1"/>
                </a:solidFill>
                <a:latin typeface="Times" pitchFamily="18" charset="0"/>
                <a:ea typeface="Osaka" charset="-128"/>
              </a:defRPr>
            </a:lvl4pPr>
            <a:lvl5pPr marL="2057400" indent="-228600" eaLnBrk="0" hangingPunct="0">
              <a:defRPr kumimoji="1" sz="2400">
                <a:solidFill>
                  <a:schemeClr val="tx1"/>
                </a:solidFill>
                <a:latin typeface="Times" pitchFamily="18" charset="0"/>
                <a:ea typeface="Osaka" charset="-128"/>
              </a:defRPr>
            </a:lvl5pPr>
            <a:lvl6pPr marL="2514600" indent="-228600" eaLnBrk="0" fontAlgn="base" hangingPunct="0">
              <a:spcBef>
                <a:spcPct val="0"/>
              </a:spcBef>
              <a:spcAft>
                <a:spcPct val="0"/>
              </a:spcAft>
              <a:defRPr kumimoji="1" sz="2400">
                <a:solidFill>
                  <a:schemeClr val="tx1"/>
                </a:solidFill>
                <a:latin typeface="Times" pitchFamily="18" charset="0"/>
                <a:ea typeface="Osaka" charset="-128"/>
              </a:defRPr>
            </a:lvl6pPr>
            <a:lvl7pPr marL="2971800" indent="-228600" eaLnBrk="0" fontAlgn="base" hangingPunct="0">
              <a:spcBef>
                <a:spcPct val="0"/>
              </a:spcBef>
              <a:spcAft>
                <a:spcPct val="0"/>
              </a:spcAft>
              <a:defRPr kumimoji="1" sz="2400">
                <a:solidFill>
                  <a:schemeClr val="tx1"/>
                </a:solidFill>
                <a:latin typeface="Times" pitchFamily="18" charset="0"/>
                <a:ea typeface="Osaka" charset="-128"/>
              </a:defRPr>
            </a:lvl7pPr>
            <a:lvl8pPr marL="3429000" indent="-228600" eaLnBrk="0" fontAlgn="base" hangingPunct="0">
              <a:spcBef>
                <a:spcPct val="0"/>
              </a:spcBef>
              <a:spcAft>
                <a:spcPct val="0"/>
              </a:spcAft>
              <a:defRPr kumimoji="1" sz="2400">
                <a:solidFill>
                  <a:schemeClr val="tx1"/>
                </a:solidFill>
                <a:latin typeface="Times" pitchFamily="18" charset="0"/>
                <a:ea typeface="Osaka" charset="-128"/>
              </a:defRPr>
            </a:lvl8pPr>
            <a:lvl9pPr marL="3886200" indent="-228600" eaLnBrk="0" fontAlgn="base" hangingPunct="0">
              <a:spcBef>
                <a:spcPct val="0"/>
              </a:spcBef>
              <a:spcAft>
                <a:spcPct val="0"/>
              </a:spcAft>
              <a:defRPr kumimoji="1" sz="2400">
                <a:solidFill>
                  <a:schemeClr val="tx1"/>
                </a:solidFill>
                <a:latin typeface="Times" pitchFamily="18" charset="0"/>
                <a:ea typeface="Osaka" charset="-128"/>
              </a:defRPr>
            </a:lvl9pPr>
          </a:lstStyle>
          <a:p>
            <a:pPr eaLnBrk="1" hangingPunct="1"/>
            <a:r>
              <a:rPr lang="en-US" altLang="ja-JP" sz="3200" dirty="0" smtClean="0">
                <a:latin typeface="Symbol" pitchFamily="18" charset="2"/>
                <a:ea typeface="ＭＳ Ｐゴシック" pitchFamily="50" charset="-128"/>
              </a:rPr>
              <a:t>q</a:t>
            </a:r>
            <a:r>
              <a:rPr lang="en-US" altLang="ja-JP" sz="3200" baseline="-25000" dirty="0" smtClean="0">
                <a:latin typeface="Symbol" pitchFamily="18" charset="2"/>
              </a:rPr>
              <a:t>1</a:t>
            </a:r>
            <a:endParaRPr lang="ja-JP" altLang="en-US" sz="3200" baseline="-25000" dirty="0">
              <a:latin typeface="Symbol" pitchFamily="18" charset="2"/>
            </a:endParaRPr>
          </a:p>
        </p:txBody>
      </p:sp>
      <p:sp>
        <p:nvSpPr>
          <p:cNvPr id="103444" name="Text Box 32"/>
          <p:cNvSpPr txBox="1">
            <a:spLocks noChangeArrowheads="1"/>
          </p:cNvSpPr>
          <p:nvPr/>
        </p:nvSpPr>
        <p:spPr bwMode="auto">
          <a:xfrm>
            <a:off x="7086600" y="2132856"/>
            <a:ext cx="53412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pitchFamily="18" charset="0"/>
                <a:ea typeface="Osaka" charset="-128"/>
              </a:defRPr>
            </a:lvl1pPr>
            <a:lvl2pPr marL="742950" indent="-285750" eaLnBrk="0" hangingPunct="0">
              <a:defRPr kumimoji="1" sz="2400">
                <a:solidFill>
                  <a:schemeClr val="tx1"/>
                </a:solidFill>
                <a:latin typeface="Times" pitchFamily="18" charset="0"/>
                <a:ea typeface="Osaka" charset="-128"/>
              </a:defRPr>
            </a:lvl2pPr>
            <a:lvl3pPr marL="1143000" indent="-228600" eaLnBrk="0" hangingPunct="0">
              <a:defRPr kumimoji="1" sz="2400">
                <a:solidFill>
                  <a:schemeClr val="tx1"/>
                </a:solidFill>
                <a:latin typeface="Times" pitchFamily="18" charset="0"/>
                <a:ea typeface="Osaka" charset="-128"/>
              </a:defRPr>
            </a:lvl3pPr>
            <a:lvl4pPr marL="1600200" indent="-228600" eaLnBrk="0" hangingPunct="0">
              <a:defRPr kumimoji="1" sz="2400">
                <a:solidFill>
                  <a:schemeClr val="tx1"/>
                </a:solidFill>
                <a:latin typeface="Times" pitchFamily="18" charset="0"/>
                <a:ea typeface="Osaka" charset="-128"/>
              </a:defRPr>
            </a:lvl4pPr>
            <a:lvl5pPr marL="2057400" indent="-228600" eaLnBrk="0" hangingPunct="0">
              <a:defRPr kumimoji="1" sz="2400">
                <a:solidFill>
                  <a:schemeClr val="tx1"/>
                </a:solidFill>
                <a:latin typeface="Times" pitchFamily="18" charset="0"/>
                <a:ea typeface="Osaka" charset="-128"/>
              </a:defRPr>
            </a:lvl5pPr>
            <a:lvl6pPr marL="2514600" indent="-228600" eaLnBrk="0" fontAlgn="base" hangingPunct="0">
              <a:spcBef>
                <a:spcPct val="0"/>
              </a:spcBef>
              <a:spcAft>
                <a:spcPct val="0"/>
              </a:spcAft>
              <a:defRPr kumimoji="1" sz="2400">
                <a:solidFill>
                  <a:schemeClr val="tx1"/>
                </a:solidFill>
                <a:latin typeface="Times" pitchFamily="18" charset="0"/>
                <a:ea typeface="Osaka" charset="-128"/>
              </a:defRPr>
            </a:lvl6pPr>
            <a:lvl7pPr marL="2971800" indent="-228600" eaLnBrk="0" fontAlgn="base" hangingPunct="0">
              <a:spcBef>
                <a:spcPct val="0"/>
              </a:spcBef>
              <a:spcAft>
                <a:spcPct val="0"/>
              </a:spcAft>
              <a:defRPr kumimoji="1" sz="2400">
                <a:solidFill>
                  <a:schemeClr val="tx1"/>
                </a:solidFill>
                <a:latin typeface="Times" pitchFamily="18" charset="0"/>
                <a:ea typeface="Osaka" charset="-128"/>
              </a:defRPr>
            </a:lvl7pPr>
            <a:lvl8pPr marL="3429000" indent="-228600" eaLnBrk="0" fontAlgn="base" hangingPunct="0">
              <a:spcBef>
                <a:spcPct val="0"/>
              </a:spcBef>
              <a:spcAft>
                <a:spcPct val="0"/>
              </a:spcAft>
              <a:defRPr kumimoji="1" sz="2400">
                <a:solidFill>
                  <a:schemeClr val="tx1"/>
                </a:solidFill>
                <a:latin typeface="Times" pitchFamily="18" charset="0"/>
                <a:ea typeface="Osaka" charset="-128"/>
              </a:defRPr>
            </a:lvl8pPr>
            <a:lvl9pPr marL="3886200" indent="-228600" eaLnBrk="0" fontAlgn="base" hangingPunct="0">
              <a:spcBef>
                <a:spcPct val="0"/>
              </a:spcBef>
              <a:spcAft>
                <a:spcPct val="0"/>
              </a:spcAft>
              <a:defRPr kumimoji="1" sz="2400">
                <a:solidFill>
                  <a:schemeClr val="tx1"/>
                </a:solidFill>
                <a:latin typeface="Times" pitchFamily="18" charset="0"/>
                <a:ea typeface="Osaka" charset="-128"/>
              </a:defRPr>
            </a:lvl9pPr>
          </a:lstStyle>
          <a:p>
            <a:pPr eaLnBrk="1" hangingPunct="1"/>
            <a:r>
              <a:rPr lang="en-US" altLang="ja-JP" sz="3200" dirty="0" smtClean="0">
                <a:latin typeface="Symbol" pitchFamily="18" charset="2"/>
                <a:ea typeface="ＭＳ Ｐゴシック" pitchFamily="50" charset="-128"/>
              </a:rPr>
              <a:t>q</a:t>
            </a:r>
            <a:r>
              <a:rPr lang="en-US" altLang="ja-JP" sz="3200" baseline="-25000" dirty="0" smtClean="0">
                <a:latin typeface="Symbol" pitchFamily="18" charset="2"/>
              </a:rPr>
              <a:t>2</a:t>
            </a:r>
            <a:endParaRPr lang="ja-JP" altLang="en-US" sz="3200" baseline="-25000" dirty="0">
              <a:latin typeface="Symbol" pitchFamily="18" charset="2"/>
              <a:ea typeface="ＭＳ Ｐゴシック" pitchFamily="50" charset="-128"/>
            </a:endParaRPr>
          </a:p>
        </p:txBody>
      </p:sp>
      <p:sp>
        <p:nvSpPr>
          <p:cNvPr id="103445" name="Text Box 33"/>
          <p:cNvSpPr txBox="1">
            <a:spLocks noChangeArrowheads="1"/>
          </p:cNvSpPr>
          <p:nvPr/>
        </p:nvSpPr>
        <p:spPr bwMode="auto">
          <a:xfrm>
            <a:off x="6324600" y="4221088"/>
            <a:ext cx="121219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pitchFamily="18" charset="0"/>
                <a:ea typeface="Osaka" charset="-128"/>
              </a:defRPr>
            </a:lvl1pPr>
            <a:lvl2pPr marL="742950" indent="-285750" eaLnBrk="0" hangingPunct="0">
              <a:defRPr kumimoji="1" sz="2400">
                <a:solidFill>
                  <a:schemeClr val="tx1"/>
                </a:solidFill>
                <a:latin typeface="Times" pitchFamily="18" charset="0"/>
                <a:ea typeface="Osaka" charset="-128"/>
              </a:defRPr>
            </a:lvl2pPr>
            <a:lvl3pPr marL="1143000" indent="-228600" eaLnBrk="0" hangingPunct="0">
              <a:defRPr kumimoji="1" sz="2400">
                <a:solidFill>
                  <a:schemeClr val="tx1"/>
                </a:solidFill>
                <a:latin typeface="Times" pitchFamily="18" charset="0"/>
                <a:ea typeface="Osaka" charset="-128"/>
              </a:defRPr>
            </a:lvl3pPr>
            <a:lvl4pPr marL="1600200" indent="-228600" eaLnBrk="0" hangingPunct="0">
              <a:defRPr kumimoji="1" sz="2400">
                <a:solidFill>
                  <a:schemeClr val="tx1"/>
                </a:solidFill>
                <a:latin typeface="Times" pitchFamily="18" charset="0"/>
                <a:ea typeface="Osaka" charset="-128"/>
              </a:defRPr>
            </a:lvl4pPr>
            <a:lvl5pPr marL="2057400" indent="-228600" eaLnBrk="0" hangingPunct="0">
              <a:defRPr kumimoji="1" sz="2400">
                <a:solidFill>
                  <a:schemeClr val="tx1"/>
                </a:solidFill>
                <a:latin typeface="Times" pitchFamily="18" charset="0"/>
                <a:ea typeface="Osaka" charset="-128"/>
              </a:defRPr>
            </a:lvl5pPr>
            <a:lvl6pPr marL="2514600" indent="-228600" eaLnBrk="0" fontAlgn="base" hangingPunct="0">
              <a:spcBef>
                <a:spcPct val="0"/>
              </a:spcBef>
              <a:spcAft>
                <a:spcPct val="0"/>
              </a:spcAft>
              <a:defRPr kumimoji="1" sz="2400">
                <a:solidFill>
                  <a:schemeClr val="tx1"/>
                </a:solidFill>
                <a:latin typeface="Times" pitchFamily="18" charset="0"/>
                <a:ea typeface="Osaka" charset="-128"/>
              </a:defRPr>
            </a:lvl6pPr>
            <a:lvl7pPr marL="2971800" indent="-228600" eaLnBrk="0" fontAlgn="base" hangingPunct="0">
              <a:spcBef>
                <a:spcPct val="0"/>
              </a:spcBef>
              <a:spcAft>
                <a:spcPct val="0"/>
              </a:spcAft>
              <a:defRPr kumimoji="1" sz="2400">
                <a:solidFill>
                  <a:schemeClr val="tx1"/>
                </a:solidFill>
                <a:latin typeface="Times" pitchFamily="18" charset="0"/>
                <a:ea typeface="Osaka" charset="-128"/>
              </a:defRPr>
            </a:lvl7pPr>
            <a:lvl8pPr marL="3429000" indent="-228600" eaLnBrk="0" fontAlgn="base" hangingPunct="0">
              <a:spcBef>
                <a:spcPct val="0"/>
              </a:spcBef>
              <a:spcAft>
                <a:spcPct val="0"/>
              </a:spcAft>
              <a:defRPr kumimoji="1" sz="2400">
                <a:solidFill>
                  <a:schemeClr val="tx1"/>
                </a:solidFill>
                <a:latin typeface="Times" pitchFamily="18" charset="0"/>
                <a:ea typeface="Osaka" charset="-128"/>
              </a:defRPr>
            </a:lvl8pPr>
            <a:lvl9pPr marL="3886200" indent="-228600" eaLnBrk="0" fontAlgn="base" hangingPunct="0">
              <a:spcBef>
                <a:spcPct val="0"/>
              </a:spcBef>
              <a:spcAft>
                <a:spcPct val="0"/>
              </a:spcAft>
              <a:defRPr kumimoji="1" sz="2400">
                <a:solidFill>
                  <a:schemeClr val="tx1"/>
                </a:solidFill>
                <a:latin typeface="Times" pitchFamily="18" charset="0"/>
                <a:ea typeface="Osaka" charset="-128"/>
              </a:defRPr>
            </a:lvl9pPr>
          </a:lstStyle>
          <a:p>
            <a:pPr eaLnBrk="1" hangingPunct="1"/>
            <a:r>
              <a:rPr lang="en-US" altLang="ja-JP" sz="3200" dirty="0" smtClean="0">
                <a:latin typeface="Symbol" pitchFamily="18" charset="2"/>
                <a:ea typeface="ＭＳ Ｐゴシック" pitchFamily="50" charset="-128"/>
              </a:rPr>
              <a:t>q</a:t>
            </a:r>
            <a:r>
              <a:rPr lang="en-US" altLang="ja-JP" sz="3200" baseline="-25000" dirty="0" smtClean="0">
                <a:latin typeface="Symbol" pitchFamily="18" charset="2"/>
              </a:rPr>
              <a:t>1</a:t>
            </a:r>
            <a:r>
              <a:rPr lang="en-US" altLang="ja-JP" sz="3200" dirty="0" smtClean="0">
                <a:latin typeface="Symbol" pitchFamily="18" charset="2"/>
                <a:ea typeface="ＭＳ Ｐゴシック" pitchFamily="50" charset="-128"/>
              </a:rPr>
              <a:t> +q</a:t>
            </a:r>
            <a:r>
              <a:rPr lang="en-US" altLang="ja-JP" sz="3200" baseline="-25000" dirty="0" smtClean="0">
                <a:latin typeface="Symbol" pitchFamily="18" charset="2"/>
              </a:rPr>
              <a:t>2</a:t>
            </a:r>
            <a:endParaRPr lang="ja-JP" altLang="en-US" sz="3200" baseline="-25000" dirty="0">
              <a:latin typeface="Symbol" pitchFamily="18" charset="2"/>
            </a:endParaRPr>
          </a:p>
        </p:txBody>
      </p:sp>
      <p:sp>
        <p:nvSpPr>
          <p:cNvPr id="8" name="フリーフォーム 7"/>
          <p:cNvSpPr/>
          <p:nvPr/>
        </p:nvSpPr>
        <p:spPr>
          <a:xfrm>
            <a:off x="6243414" y="2932726"/>
            <a:ext cx="704850" cy="172424"/>
          </a:xfrm>
          <a:custGeom>
            <a:avLst/>
            <a:gdLst>
              <a:gd name="connsiteX0" fmla="*/ 0 w 704850"/>
              <a:gd name="connsiteY0" fmla="*/ 172424 h 172424"/>
              <a:gd name="connsiteX1" fmla="*/ 285750 w 704850"/>
              <a:gd name="connsiteY1" fmla="*/ 974 h 172424"/>
              <a:gd name="connsiteX2" fmla="*/ 704850 w 704850"/>
              <a:gd name="connsiteY2" fmla="*/ 115274 h 172424"/>
            </a:gdLst>
            <a:ahLst/>
            <a:cxnLst>
              <a:cxn ang="0">
                <a:pos x="connsiteX0" y="connsiteY0"/>
              </a:cxn>
              <a:cxn ang="0">
                <a:pos x="connsiteX1" y="connsiteY1"/>
              </a:cxn>
              <a:cxn ang="0">
                <a:pos x="connsiteX2" y="connsiteY2"/>
              </a:cxn>
            </a:cxnLst>
            <a:rect l="l" t="t" r="r" b="b"/>
            <a:pathLst>
              <a:path w="704850" h="172424">
                <a:moveTo>
                  <a:pt x="0" y="172424"/>
                </a:moveTo>
                <a:cubicBezTo>
                  <a:pt x="84137" y="91461"/>
                  <a:pt x="168275" y="10499"/>
                  <a:pt x="285750" y="974"/>
                </a:cubicBezTo>
                <a:cubicBezTo>
                  <a:pt x="403225" y="-8551"/>
                  <a:pt x="554037" y="53361"/>
                  <a:pt x="704850" y="115274"/>
                </a:cubicBezTo>
              </a:path>
            </a:pathLst>
          </a:custGeom>
          <a:noFill/>
          <a:ln>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フリーフォーム 40"/>
          <p:cNvSpPr/>
          <p:nvPr/>
        </p:nvSpPr>
        <p:spPr>
          <a:xfrm>
            <a:off x="7092280" y="2968544"/>
            <a:ext cx="704850" cy="172424"/>
          </a:xfrm>
          <a:custGeom>
            <a:avLst/>
            <a:gdLst>
              <a:gd name="connsiteX0" fmla="*/ 0 w 704850"/>
              <a:gd name="connsiteY0" fmla="*/ 172424 h 172424"/>
              <a:gd name="connsiteX1" fmla="*/ 285750 w 704850"/>
              <a:gd name="connsiteY1" fmla="*/ 974 h 172424"/>
              <a:gd name="connsiteX2" fmla="*/ 704850 w 704850"/>
              <a:gd name="connsiteY2" fmla="*/ 115274 h 172424"/>
            </a:gdLst>
            <a:ahLst/>
            <a:cxnLst>
              <a:cxn ang="0">
                <a:pos x="connsiteX0" y="connsiteY0"/>
              </a:cxn>
              <a:cxn ang="0">
                <a:pos x="connsiteX1" y="connsiteY1"/>
              </a:cxn>
              <a:cxn ang="0">
                <a:pos x="connsiteX2" y="connsiteY2"/>
              </a:cxn>
            </a:cxnLst>
            <a:rect l="l" t="t" r="r" b="b"/>
            <a:pathLst>
              <a:path w="704850" h="172424">
                <a:moveTo>
                  <a:pt x="0" y="172424"/>
                </a:moveTo>
                <a:cubicBezTo>
                  <a:pt x="84137" y="91461"/>
                  <a:pt x="168275" y="10499"/>
                  <a:pt x="285750" y="974"/>
                </a:cubicBezTo>
                <a:cubicBezTo>
                  <a:pt x="403225" y="-8551"/>
                  <a:pt x="554037" y="53361"/>
                  <a:pt x="704850" y="115274"/>
                </a:cubicBezTo>
              </a:path>
            </a:pathLst>
          </a:custGeom>
          <a:noFill/>
          <a:ln>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フリーフォーム 41"/>
          <p:cNvSpPr/>
          <p:nvPr/>
        </p:nvSpPr>
        <p:spPr>
          <a:xfrm>
            <a:off x="6603454" y="4912760"/>
            <a:ext cx="704850" cy="172424"/>
          </a:xfrm>
          <a:custGeom>
            <a:avLst/>
            <a:gdLst>
              <a:gd name="connsiteX0" fmla="*/ 0 w 704850"/>
              <a:gd name="connsiteY0" fmla="*/ 172424 h 172424"/>
              <a:gd name="connsiteX1" fmla="*/ 285750 w 704850"/>
              <a:gd name="connsiteY1" fmla="*/ 974 h 172424"/>
              <a:gd name="connsiteX2" fmla="*/ 704850 w 704850"/>
              <a:gd name="connsiteY2" fmla="*/ 115274 h 172424"/>
            </a:gdLst>
            <a:ahLst/>
            <a:cxnLst>
              <a:cxn ang="0">
                <a:pos x="connsiteX0" y="connsiteY0"/>
              </a:cxn>
              <a:cxn ang="0">
                <a:pos x="connsiteX1" y="connsiteY1"/>
              </a:cxn>
              <a:cxn ang="0">
                <a:pos x="connsiteX2" y="connsiteY2"/>
              </a:cxn>
            </a:cxnLst>
            <a:rect l="l" t="t" r="r" b="b"/>
            <a:pathLst>
              <a:path w="704850" h="172424">
                <a:moveTo>
                  <a:pt x="0" y="172424"/>
                </a:moveTo>
                <a:cubicBezTo>
                  <a:pt x="84137" y="91461"/>
                  <a:pt x="168275" y="10499"/>
                  <a:pt x="285750" y="974"/>
                </a:cubicBezTo>
                <a:cubicBezTo>
                  <a:pt x="403225" y="-8551"/>
                  <a:pt x="554037" y="53361"/>
                  <a:pt x="704850" y="115274"/>
                </a:cubicBezTo>
              </a:path>
            </a:pathLst>
          </a:custGeom>
          <a:noFill/>
          <a:ln>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4188676" y="5440496"/>
            <a:ext cx="535724" cy="369332"/>
          </a:xfrm>
          <a:prstGeom prst="rect">
            <a:avLst/>
          </a:prstGeom>
          <a:noFill/>
        </p:spPr>
        <p:txBody>
          <a:bodyPr wrap="none" rtlCol="0">
            <a:spAutoFit/>
          </a:bodyPr>
          <a:lstStyle/>
          <a:p>
            <a:r>
              <a:rPr kumimoji="1" lang="en-US" altLang="ja-JP" dirty="0" smtClean="0"/>
              <a:t>X</a:t>
            </a:r>
            <a:r>
              <a:rPr kumimoji="1" lang="ja-JP" altLang="en-US" dirty="0" smtClean="0"/>
              <a:t>軸</a:t>
            </a:r>
            <a:endParaRPr kumimoji="1" lang="ja-JP" altLang="en-US" dirty="0"/>
          </a:p>
        </p:txBody>
      </p:sp>
      <p:sp>
        <p:nvSpPr>
          <p:cNvPr id="44" name="テキスト ボックス 43"/>
          <p:cNvSpPr txBox="1"/>
          <p:nvPr/>
        </p:nvSpPr>
        <p:spPr>
          <a:xfrm>
            <a:off x="1002932" y="2834272"/>
            <a:ext cx="519694" cy="369332"/>
          </a:xfrm>
          <a:prstGeom prst="rect">
            <a:avLst/>
          </a:prstGeom>
          <a:noFill/>
        </p:spPr>
        <p:txBody>
          <a:bodyPr wrap="none" rtlCol="0">
            <a:spAutoFit/>
          </a:bodyPr>
          <a:lstStyle/>
          <a:p>
            <a:r>
              <a:rPr kumimoji="1" lang="en-US" altLang="ja-JP" dirty="0" smtClean="0"/>
              <a:t>y</a:t>
            </a:r>
            <a:r>
              <a:rPr kumimoji="1" lang="ja-JP" altLang="en-US" dirty="0" smtClean="0"/>
              <a:t>軸</a:t>
            </a:r>
            <a:endParaRPr kumimoji="1" lang="ja-JP" altLang="en-US" dirty="0"/>
          </a:p>
        </p:txBody>
      </p:sp>
      <p:sp>
        <p:nvSpPr>
          <p:cNvPr id="45" name="テキスト ボックス 44"/>
          <p:cNvSpPr txBox="1"/>
          <p:nvPr/>
        </p:nvSpPr>
        <p:spPr>
          <a:xfrm>
            <a:off x="751100" y="6030401"/>
            <a:ext cx="519694" cy="369332"/>
          </a:xfrm>
          <a:prstGeom prst="rect">
            <a:avLst/>
          </a:prstGeom>
          <a:noFill/>
        </p:spPr>
        <p:txBody>
          <a:bodyPr wrap="none" rtlCol="0">
            <a:spAutoFit/>
          </a:bodyPr>
          <a:lstStyle/>
          <a:p>
            <a:r>
              <a:rPr kumimoji="1" lang="en-US" altLang="ja-JP" dirty="0" smtClean="0"/>
              <a:t>z</a:t>
            </a:r>
            <a:r>
              <a:rPr kumimoji="1" lang="ja-JP" altLang="en-US" dirty="0" smtClean="0"/>
              <a:t>軸</a:t>
            </a:r>
            <a:endParaRPr kumimoji="1" lang="ja-JP" altLang="en-US" dirty="0"/>
          </a:p>
        </p:txBody>
      </p:sp>
    </p:spTree>
    <p:extLst>
      <p:ext uri="{BB962C8B-B14F-4D97-AF65-F5344CB8AC3E}">
        <p14:creationId xmlns:p14="http://schemas.microsoft.com/office/powerpoint/2010/main" val="1901628808"/>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14"/>
          <p:cNvSpPr txBox="1">
            <a:spLocks noChangeArrowheads="1"/>
          </p:cNvSpPr>
          <p:nvPr/>
        </p:nvSpPr>
        <p:spPr bwMode="auto">
          <a:xfrm rot="19921177">
            <a:off x="3658715" y="368593"/>
            <a:ext cx="461962"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2800" b="1">
                <a:latin typeface="Times New Roman" pitchFamily="18" charset="0"/>
                <a:ea typeface="ＭＳ Ｐゴシック" pitchFamily="50" charset="-128"/>
              </a:rPr>
              <a:t>e</a:t>
            </a:r>
            <a:r>
              <a:rPr lang="en-US" altLang="ja-JP" sz="2800" b="1" baseline="-25000">
                <a:latin typeface="Times New Roman" pitchFamily="18" charset="0"/>
                <a:ea typeface="ＭＳ Ｐゴシック" pitchFamily="50" charset="-128"/>
              </a:rPr>
              <a:t>x</a:t>
            </a:r>
          </a:p>
        </p:txBody>
      </p:sp>
      <p:sp>
        <p:nvSpPr>
          <p:cNvPr id="11" name="Text Box 15"/>
          <p:cNvSpPr txBox="1">
            <a:spLocks noChangeArrowheads="1"/>
          </p:cNvSpPr>
          <p:nvPr/>
        </p:nvSpPr>
        <p:spPr bwMode="auto">
          <a:xfrm rot="19921177">
            <a:off x="2503015" y="-93370"/>
            <a:ext cx="46196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2800" b="1">
                <a:latin typeface="Times New Roman" pitchFamily="18" charset="0"/>
                <a:ea typeface="ＭＳ Ｐゴシック" pitchFamily="50" charset="-128"/>
              </a:rPr>
              <a:t>e</a:t>
            </a:r>
            <a:r>
              <a:rPr lang="en-US" altLang="ja-JP" sz="2800" b="1" baseline="-25000">
                <a:latin typeface="Times New Roman" pitchFamily="18" charset="0"/>
                <a:ea typeface="ＭＳ Ｐゴシック" pitchFamily="50" charset="-128"/>
              </a:rPr>
              <a:t>y</a:t>
            </a:r>
          </a:p>
        </p:txBody>
      </p:sp>
      <p:sp>
        <p:nvSpPr>
          <p:cNvPr id="12" name="Text Box 16"/>
          <p:cNvSpPr txBox="1">
            <a:spLocks noChangeArrowheads="1"/>
          </p:cNvSpPr>
          <p:nvPr/>
        </p:nvSpPr>
        <p:spPr bwMode="auto">
          <a:xfrm rot="19921177">
            <a:off x="2826865" y="1409993"/>
            <a:ext cx="4476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2800" b="1">
                <a:latin typeface="Times New Roman" pitchFamily="18" charset="0"/>
                <a:ea typeface="ＭＳ Ｐゴシック" pitchFamily="50" charset="-128"/>
              </a:rPr>
              <a:t>e</a:t>
            </a:r>
            <a:r>
              <a:rPr lang="en-US" altLang="ja-JP" sz="2800" b="1" baseline="-25000">
                <a:latin typeface="Times New Roman" pitchFamily="18" charset="0"/>
                <a:ea typeface="ＭＳ Ｐゴシック" pitchFamily="50" charset="-128"/>
              </a:rPr>
              <a:t>z</a:t>
            </a:r>
          </a:p>
        </p:txBody>
      </p:sp>
      <p:grpSp>
        <p:nvGrpSpPr>
          <p:cNvPr id="13" name="Group 27"/>
          <p:cNvGrpSpPr>
            <a:grpSpLocks/>
          </p:cNvGrpSpPr>
          <p:nvPr/>
        </p:nvGrpSpPr>
        <p:grpSpPr bwMode="auto">
          <a:xfrm>
            <a:off x="240827" y="323845"/>
            <a:ext cx="1752600" cy="1295400"/>
            <a:chOff x="1248" y="2832"/>
            <a:chExt cx="1104" cy="816"/>
          </a:xfrm>
        </p:grpSpPr>
        <p:sp>
          <p:nvSpPr>
            <p:cNvPr id="14" name="Line 24"/>
            <p:cNvSpPr>
              <a:spLocks noChangeShapeType="1"/>
            </p:cNvSpPr>
            <p:nvPr/>
          </p:nvSpPr>
          <p:spPr bwMode="auto">
            <a:xfrm flipV="1">
              <a:off x="1248" y="3312"/>
              <a:ext cx="1104"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 name="Line 25"/>
            <p:cNvSpPr>
              <a:spLocks noChangeShapeType="1"/>
            </p:cNvSpPr>
            <p:nvPr/>
          </p:nvSpPr>
          <p:spPr bwMode="auto">
            <a:xfrm flipV="1">
              <a:off x="1728" y="2832"/>
              <a:ext cx="0" cy="816"/>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 name="Line 26"/>
            <p:cNvSpPr>
              <a:spLocks noChangeShapeType="1"/>
            </p:cNvSpPr>
            <p:nvPr/>
          </p:nvSpPr>
          <p:spPr bwMode="auto">
            <a:xfrm flipH="1">
              <a:off x="1296" y="3132"/>
              <a:ext cx="720" cy="42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7" name="Group 43"/>
          <p:cNvGrpSpPr>
            <a:grpSpLocks/>
          </p:cNvGrpSpPr>
          <p:nvPr/>
        </p:nvGrpSpPr>
        <p:grpSpPr bwMode="auto">
          <a:xfrm>
            <a:off x="2831627" y="420980"/>
            <a:ext cx="885825" cy="1143000"/>
            <a:chOff x="2016" y="2204"/>
            <a:chExt cx="558" cy="720"/>
          </a:xfrm>
        </p:grpSpPr>
        <p:sp>
          <p:nvSpPr>
            <p:cNvPr id="18" name="Line 28"/>
            <p:cNvSpPr>
              <a:spLocks noChangeShapeType="1"/>
            </p:cNvSpPr>
            <p:nvPr/>
          </p:nvSpPr>
          <p:spPr bwMode="auto">
            <a:xfrm flipV="1">
              <a:off x="2238" y="2438"/>
              <a:ext cx="336" cy="168"/>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 name="Line 29"/>
            <p:cNvSpPr>
              <a:spLocks noChangeShapeType="1"/>
            </p:cNvSpPr>
            <p:nvPr/>
          </p:nvSpPr>
          <p:spPr bwMode="auto">
            <a:xfrm flipH="1" flipV="1">
              <a:off x="2016" y="2204"/>
              <a:ext cx="213" cy="414"/>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0" name="Line 30"/>
            <p:cNvSpPr>
              <a:spLocks noChangeShapeType="1"/>
            </p:cNvSpPr>
            <p:nvPr/>
          </p:nvSpPr>
          <p:spPr bwMode="auto">
            <a:xfrm flipH="1">
              <a:off x="2151" y="2606"/>
              <a:ext cx="75" cy="318"/>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23" name="Text Box 34"/>
          <p:cNvSpPr txBox="1">
            <a:spLocks noChangeArrowheads="1"/>
          </p:cNvSpPr>
          <p:nvPr/>
        </p:nvSpPr>
        <p:spPr bwMode="auto">
          <a:xfrm>
            <a:off x="2069627" y="857245"/>
            <a:ext cx="30008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a:latin typeface="Times New Roman" pitchFamily="18" charset="0"/>
                <a:ea typeface="ＭＳ Ｐゴシック" pitchFamily="50" charset="-128"/>
              </a:rPr>
              <a:t>x</a:t>
            </a:r>
          </a:p>
        </p:txBody>
      </p:sp>
      <p:sp>
        <p:nvSpPr>
          <p:cNvPr id="24" name="Text Box 35"/>
          <p:cNvSpPr txBox="1">
            <a:spLocks noChangeArrowheads="1"/>
          </p:cNvSpPr>
          <p:nvPr/>
        </p:nvSpPr>
        <p:spPr bwMode="auto">
          <a:xfrm>
            <a:off x="850427" y="-133355"/>
            <a:ext cx="30008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a:latin typeface="Times New Roman" pitchFamily="18" charset="0"/>
                <a:ea typeface="ＭＳ Ｐゴシック" pitchFamily="50" charset="-128"/>
              </a:rPr>
              <a:t>y</a:t>
            </a:r>
          </a:p>
        </p:txBody>
      </p:sp>
      <p:sp>
        <p:nvSpPr>
          <p:cNvPr id="25" name="Text Box 36"/>
          <p:cNvSpPr txBox="1">
            <a:spLocks noChangeArrowheads="1"/>
          </p:cNvSpPr>
          <p:nvPr/>
        </p:nvSpPr>
        <p:spPr bwMode="auto">
          <a:xfrm>
            <a:off x="12227" y="1162045"/>
            <a:ext cx="28725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a:latin typeface="Times New Roman" pitchFamily="18" charset="0"/>
                <a:ea typeface="ＭＳ Ｐゴシック" pitchFamily="50" charset="-128"/>
              </a:rPr>
              <a:t>z</a:t>
            </a:r>
          </a:p>
        </p:txBody>
      </p:sp>
      <p:sp>
        <p:nvSpPr>
          <p:cNvPr id="31" name="AutoShape 48"/>
          <p:cNvSpPr>
            <a:spLocks noChangeArrowheads="1"/>
          </p:cNvSpPr>
          <p:nvPr/>
        </p:nvSpPr>
        <p:spPr bwMode="auto">
          <a:xfrm rot="19800000">
            <a:off x="3407890" y="1498893"/>
            <a:ext cx="425450" cy="554037"/>
          </a:xfrm>
          <a:prstGeom prst="bracketPair">
            <a:avLst>
              <a:gd name="adj" fmla="val 16667"/>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kumimoji="0" lang="ja-JP" altLang="en-US" sz="1600" dirty="0">
                <a:latin typeface="Times New Roman" pitchFamily="18" charset="0"/>
                <a:ea typeface="ＭＳ Ｐゴシック" pitchFamily="50" charset="-128"/>
              </a:rPr>
              <a:t>0</a:t>
            </a:r>
          </a:p>
          <a:p>
            <a:pPr algn="ctr" eaLnBrk="0" hangingPunct="0"/>
            <a:r>
              <a:rPr kumimoji="0" lang="ja-JP" altLang="en-US" sz="1600" dirty="0">
                <a:latin typeface="Times New Roman" pitchFamily="18" charset="0"/>
                <a:ea typeface="ＭＳ Ｐゴシック" pitchFamily="50" charset="-128"/>
              </a:rPr>
              <a:t>-0.7</a:t>
            </a:r>
          </a:p>
          <a:p>
            <a:pPr algn="ctr" eaLnBrk="0" hangingPunct="0"/>
            <a:r>
              <a:rPr kumimoji="0" lang="ja-JP" altLang="en-US" sz="1600" dirty="0">
                <a:latin typeface="Times New Roman" pitchFamily="18" charset="0"/>
                <a:ea typeface="ＭＳ Ｐゴシック" pitchFamily="50" charset="-128"/>
              </a:rPr>
              <a:t>0.7</a:t>
            </a:r>
          </a:p>
        </p:txBody>
      </p:sp>
      <p:sp>
        <p:nvSpPr>
          <p:cNvPr id="32" name="AutoShape 49"/>
          <p:cNvSpPr>
            <a:spLocks noChangeArrowheads="1"/>
          </p:cNvSpPr>
          <p:nvPr/>
        </p:nvSpPr>
        <p:spPr bwMode="auto">
          <a:xfrm rot="19800000">
            <a:off x="4036540" y="251118"/>
            <a:ext cx="425450" cy="554037"/>
          </a:xfrm>
          <a:prstGeom prst="bracketPair">
            <a:avLst>
              <a:gd name="adj" fmla="val 16667"/>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kumimoji="0" lang="ja-JP" altLang="en-US" sz="1600" dirty="0" smtClean="0">
                <a:latin typeface="Times New Roman" pitchFamily="18" charset="0"/>
                <a:ea typeface="ＭＳ Ｐゴシック" pitchFamily="50" charset="-128"/>
              </a:rPr>
              <a:t>0.7</a:t>
            </a:r>
            <a:endParaRPr kumimoji="0" lang="ja-JP" altLang="en-US" sz="1600" dirty="0">
              <a:latin typeface="Times New Roman" pitchFamily="18" charset="0"/>
              <a:ea typeface="ＭＳ Ｐゴシック" pitchFamily="50" charset="-128"/>
            </a:endParaRPr>
          </a:p>
          <a:p>
            <a:pPr algn="ctr" eaLnBrk="0" hangingPunct="0"/>
            <a:r>
              <a:rPr kumimoji="0" lang="ja-JP" altLang="en-US" sz="1600" dirty="0">
                <a:latin typeface="Times New Roman" pitchFamily="18" charset="0"/>
                <a:ea typeface="ＭＳ Ｐゴシック" pitchFamily="50" charset="-128"/>
              </a:rPr>
              <a:t>0.5</a:t>
            </a:r>
          </a:p>
          <a:p>
            <a:pPr algn="ctr" eaLnBrk="0" hangingPunct="0"/>
            <a:r>
              <a:rPr kumimoji="0" lang="ja-JP" altLang="en-US" sz="1600" dirty="0">
                <a:latin typeface="Times New Roman" pitchFamily="18" charset="0"/>
                <a:ea typeface="ＭＳ Ｐゴシック" pitchFamily="50" charset="-128"/>
              </a:rPr>
              <a:t>0.5</a:t>
            </a:r>
          </a:p>
        </p:txBody>
      </p:sp>
      <p:sp>
        <p:nvSpPr>
          <p:cNvPr id="33" name="AutoShape 50"/>
          <p:cNvSpPr>
            <a:spLocks noChangeArrowheads="1"/>
          </p:cNvSpPr>
          <p:nvPr/>
        </p:nvSpPr>
        <p:spPr bwMode="auto">
          <a:xfrm rot="19800000">
            <a:off x="2061690" y="138405"/>
            <a:ext cx="431800" cy="561975"/>
          </a:xfrm>
          <a:prstGeom prst="bracketPair">
            <a:avLst>
              <a:gd name="adj" fmla="val 16667"/>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kumimoji="0" lang="ja-JP" altLang="en-US" sz="1600" dirty="0">
                <a:latin typeface="Times New Roman" pitchFamily="18" charset="0"/>
                <a:ea typeface="ＭＳ Ｐゴシック" pitchFamily="50" charset="-128"/>
              </a:rPr>
              <a:t>-0.5</a:t>
            </a:r>
          </a:p>
          <a:p>
            <a:pPr algn="ctr" eaLnBrk="0" hangingPunct="0"/>
            <a:r>
              <a:rPr kumimoji="0" lang="ja-JP" altLang="en-US" sz="1600" dirty="0">
                <a:latin typeface="Times New Roman" pitchFamily="18" charset="0"/>
                <a:ea typeface="ＭＳ Ｐゴシック" pitchFamily="50" charset="-128"/>
              </a:rPr>
              <a:t>0.7</a:t>
            </a:r>
          </a:p>
          <a:p>
            <a:pPr algn="ctr" eaLnBrk="0" hangingPunct="0"/>
            <a:r>
              <a:rPr kumimoji="0" lang="ja-JP" altLang="en-US" sz="1600" dirty="0">
                <a:latin typeface="Times New Roman" pitchFamily="18" charset="0"/>
                <a:ea typeface="ＭＳ Ｐゴシック" pitchFamily="50" charset="-128"/>
              </a:rPr>
              <a:t>0.5</a:t>
            </a:r>
          </a:p>
        </p:txBody>
      </p:sp>
      <p:sp>
        <p:nvSpPr>
          <p:cNvPr id="35" name="AutoShape 47"/>
          <p:cNvSpPr>
            <a:spLocks noChangeArrowheads="1"/>
          </p:cNvSpPr>
          <p:nvPr/>
        </p:nvSpPr>
        <p:spPr bwMode="auto">
          <a:xfrm>
            <a:off x="1907704" y="2654851"/>
            <a:ext cx="1368152" cy="1062181"/>
          </a:xfrm>
          <a:prstGeom prst="bracketPair">
            <a:avLst>
              <a:gd name="adj" fmla="val 8074"/>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hangingPunct="0"/>
            <a:r>
              <a:rPr kumimoji="0" lang="ja-JP" altLang="en-US" sz="2000" dirty="0">
                <a:latin typeface="Times New Roman" pitchFamily="18" charset="0"/>
                <a:ea typeface="ＭＳ Ｐゴシック" pitchFamily="50" charset="-128"/>
              </a:rPr>
              <a:t>0.7 -0.5   0  </a:t>
            </a:r>
          </a:p>
          <a:p>
            <a:pPr eaLnBrk="0" hangingPunct="0"/>
            <a:r>
              <a:rPr kumimoji="0" lang="ja-JP" altLang="en-US" sz="2000" dirty="0">
                <a:latin typeface="Times New Roman" pitchFamily="18" charset="0"/>
                <a:ea typeface="ＭＳ Ｐゴシック" pitchFamily="50" charset="-128"/>
              </a:rPr>
              <a:t>0.5  0.7 </a:t>
            </a:r>
            <a:r>
              <a:rPr kumimoji="0" lang="ja-JP" altLang="en-US" sz="2000" dirty="0" smtClean="0">
                <a:latin typeface="Times New Roman" pitchFamily="18" charset="0"/>
                <a:ea typeface="ＭＳ Ｐゴシック" pitchFamily="50" charset="-128"/>
              </a:rPr>
              <a:t>-0.7</a:t>
            </a:r>
            <a:endParaRPr kumimoji="0" lang="ja-JP" altLang="en-US" sz="2000" dirty="0">
              <a:latin typeface="Times New Roman" pitchFamily="18" charset="0"/>
              <a:ea typeface="ＭＳ Ｐゴシック" pitchFamily="50" charset="-128"/>
            </a:endParaRPr>
          </a:p>
          <a:p>
            <a:pPr eaLnBrk="0" hangingPunct="0"/>
            <a:r>
              <a:rPr kumimoji="0" lang="ja-JP" altLang="en-US" sz="2000" dirty="0">
                <a:latin typeface="Times New Roman" pitchFamily="18" charset="0"/>
                <a:ea typeface="ＭＳ Ｐゴシック" pitchFamily="50" charset="-128"/>
              </a:rPr>
              <a:t>0.5 -0.5  </a:t>
            </a:r>
            <a:r>
              <a:rPr kumimoji="0" lang="ja-JP" altLang="en-US" sz="2000" dirty="0" smtClean="0">
                <a:latin typeface="Times New Roman" pitchFamily="18" charset="0"/>
                <a:ea typeface="ＭＳ Ｐゴシック" pitchFamily="50" charset="-128"/>
              </a:rPr>
              <a:t>0.7</a:t>
            </a:r>
            <a:endParaRPr kumimoji="0" lang="ja-JP" altLang="en-US" sz="2000" dirty="0">
              <a:latin typeface="Times New Roman" pitchFamily="18" charset="0"/>
              <a:ea typeface="ＭＳ Ｐゴシック" pitchFamily="50" charset="-128"/>
            </a:endParaRPr>
          </a:p>
        </p:txBody>
      </p:sp>
      <p:sp>
        <p:nvSpPr>
          <p:cNvPr id="36" name="AutoShape 47"/>
          <p:cNvSpPr>
            <a:spLocks noChangeArrowheads="1"/>
          </p:cNvSpPr>
          <p:nvPr/>
        </p:nvSpPr>
        <p:spPr bwMode="auto">
          <a:xfrm>
            <a:off x="539552" y="2708920"/>
            <a:ext cx="927720" cy="774149"/>
          </a:xfrm>
          <a:prstGeom prst="bracketPair">
            <a:avLst>
              <a:gd name="adj" fmla="val 8074"/>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hangingPunct="0"/>
            <a:r>
              <a:rPr kumimoji="0" lang="en-US" altLang="ja-JP" sz="2000" b="1" dirty="0" smtClean="0">
                <a:latin typeface="Times New Roman" pitchFamily="18" charset="0"/>
                <a:ea typeface="ＭＳ Ｐゴシック" pitchFamily="50" charset="-128"/>
              </a:rPr>
              <a:t>e</a:t>
            </a:r>
            <a:r>
              <a:rPr kumimoji="0" lang="en-US" altLang="ja-JP" sz="2000" b="1" baseline="-25000" dirty="0" smtClean="0">
                <a:latin typeface="Times New Roman" pitchFamily="18" charset="0"/>
                <a:ea typeface="ＭＳ Ｐゴシック" pitchFamily="50" charset="-128"/>
              </a:rPr>
              <a:t>x  </a:t>
            </a:r>
            <a:r>
              <a:rPr kumimoji="0" lang="en-US" altLang="ja-JP" sz="2000" b="1" dirty="0" err="1" smtClean="0">
                <a:latin typeface="Times New Roman" pitchFamily="18" charset="0"/>
                <a:ea typeface="ＭＳ Ｐゴシック" pitchFamily="50" charset="-128"/>
              </a:rPr>
              <a:t>e</a:t>
            </a:r>
            <a:r>
              <a:rPr kumimoji="0" lang="en-US" altLang="ja-JP" sz="2000" b="1" baseline="-25000" dirty="0" err="1">
                <a:latin typeface="Times New Roman" pitchFamily="18" charset="0"/>
                <a:ea typeface="ＭＳ Ｐゴシック" pitchFamily="50" charset="-128"/>
              </a:rPr>
              <a:t>y</a:t>
            </a:r>
            <a:r>
              <a:rPr kumimoji="0" lang="ja-JP" altLang="en-US" sz="2000" b="1" baseline="-25000" dirty="0" smtClean="0">
                <a:latin typeface="Times New Roman" pitchFamily="18" charset="0"/>
                <a:ea typeface="ＭＳ Ｐゴシック" pitchFamily="50" charset="-128"/>
              </a:rPr>
              <a:t>  </a:t>
            </a:r>
            <a:r>
              <a:rPr kumimoji="0" lang="en-US" altLang="ja-JP" sz="2000" b="1" dirty="0" err="1" smtClean="0">
                <a:latin typeface="Times New Roman" pitchFamily="18" charset="0"/>
                <a:ea typeface="ＭＳ Ｐゴシック" pitchFamily="50" charset="-128"/>
              </a:rPr>
              <a:t>e</a:t>
            </a:r>
            <a:r>
              <a:rPr kumimoji="0" lang="en-US" altLang="ja-JP" sz="2000" b="1" baseline="-25000" dirty="0" err="1" smtClean="0">
                <a:latin typeface="Times New Roman" pitchFamily="18" charset="0"/>
                <a:ea typeface="ＭＳ Ｐゴシック" pitchFamily="50" charset="-128"/>
              </a:rPr>
              <a:t>z</a:t>
            </a:r>
            <a:endParaRPr kumimoji="0" lang="ja-JP" altLang="en-US" sz="2000" b="1" baseline="-25000" dirty="0">
              <a:latin typeface="Times New Roman" pitchFamily="18" charset="0"/>
              <a:ea typeface="ＭＳ Ｐゴシック" pitchFamily="50" charset="-128"/>
            </a:endParaRPr>
          </a:p>
        </p:txBody>
      </p:sp>
      <p:sp>
        <p:nvSpPr>
          <p:cNvPr id="37" name="テキスト ボックス 36"/>
          <p:cNvSpPr txBox="1"/>
          <p:nvPr/>
        </p:nvSpPr>
        <p:spPr>
          <a:xfrm>
            <a:off x="1547664" y="2987660"/>
            <a:ext cx="300082" cy="369332"/>
          </a:xfrm>
          <a:prstGeom prst="rect">
            <a:avLst/>
          </a:prstGeom>
          <a:noFill/>
        </p:spPr>
        <p:txBody>
          <a:bodyPr wrap="none" rtlCol="0">
            <a:spAutoFit/>
          </a:bodyPr>
          <a:lstStyle/>
          <a:p>
            <a:r>
              <a:rPr kumimoji="1" lang="en-US" altLang="ja-JP" dirty="0" smtClean="0"/>
              <a:t>=</a:t>
            </a:r>
            <a:endParaRPr kumimoji="1" lang="ja-JP" altLang="en-US" dirty="0"/>
          </a:p>
        </p:txBody>
      </p:sp>
      <p:sp>
        <p:nvSpPr>
          <p:cNvPr id="38" name="テキスト ボックス 37"/>
          <p:cNvSpPr txBox="1"/>
          <p:nvPr/>
        </p:nvSpPr>
        <p:spPr>
          <a:xfrm>
            <a:off x="683568" y="2204864"/>
            <a:ext cx="1757212" cy="369332"/>
          </a:xfrm>
          <a:prstGeom prst="rect">
            <a:avLst/>
          </a:prstGeom>
          <a:noFill/>
        </p:spPr>
        <p:txBody>
          <a:bodyPr wrap="none" rtlCol="0">
            <a:spAutoFit/>
          </a:bodyPr>
          <a:lstStyle/>
          <a:p>
            <a:r>
              <a:rPr lang="ja-JP" altLang="en-US" dirty="0" smtClean="0"/>
              <a:t>姿勢を</a:t>
            </a:r>
            <a:r>
              <a:rPr kumimoji="1" lang="ja-JP" altLang="en-US" dirty="0" smtClean="0"/>
              <a:t>表す行列</a:t>
            </a:r>
            <a:endParaRPr kumimoji="1" lang="ja-JP" altLang="en-US" dirty="0"/>
          </a:p>
        </p:txBody>
      </p:sp>
      <p:sp>
        <p:nvSpPr>
          <p:cNvPr id="42" name="フリーフォーム 41"/>
          <p:cNvSpPr/>
          <p:nvPr/>
        </p:nvSpPr>
        <p:spPr>
          <a:xfrm>
            <a:off x="1053825" y="1859683"/>
            <a:ext cx="1847850" cy="262498"/>
          </a:xfrm>
          <a:custGeom>
            <a:avLst/>
            <a:gdLst>
              <a:gd name="connsiteX0" fmla="*/ 0 w 1847850"/>
              <a:gd name="connsiteY0" fmla="*/ 0 h 705429"/>
              <a:gd name="connsiteX1" fmla="*/ 1009650 w 1847850"/>
              <a:gd name="connsiteY1" fmla="*/ 704850 h 705429"/>
              <a:gd name="connsiteX2" fmla="*/ 1847850 w 1847850"/>
              <a:gd name="connsiteY2" fmla="*/ 95250 h 705429"/>
            </a:gdLst>
            <a:ahLst/>
            <a:cxnLst>
              <a:cxn ang="0">
                <a:pos x="connsiteX0" y="connsiteY0"/>
              </a:cxn>
              <a:cxn ang="0">
                <a:pos x="connsiteX1" y="connsiteY1"/>
              </a:cxn>
              <a:cxn ang="0">
                <a:pos x="connsiteX2" y="connsiteY2"/>
              </a:cxn>
            </a:cxnLst>
            <a:rect l="l" t="t" r="r" b="b"/>
            <a:pathLst>
              <a:path w="1847850" h="705429">
                <a:moveTo>
                  <a:pt x="0" y="0"/>
                </a:moveTo>
                <a:cubicBezTo>
                  <a:pt x="350837" y="344487"/>
                  <a:pt x="701675" y="688975"/>
                  <a:pt x="1009650" y="704850"/>
                </a:cubicBezTo>
                <a:cubicBezTo>
                  <a:pt x="1317625" y="720725"/>
                  <a:pt x="1582737" y="407987"/>
                  <a:pt x="1847850" y="95250"/>
                </a:cubicBezTo>
              </a:path>
            </a:pathLst>
          </a:custGeom>
          <a:noFill/>
          <a:ln>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66" name="Group 27"/>
          <p:cNvGrpSpPr>
            <a:grpSpLocks/>
          </p:cNvGrpSpPr>
          <p:nvPr/>
        </p:nvGrpSpPr>
        <p:grpSpPr bwMode="auto">
          <a:xfrm>
            <a:off x="5376664" y="405408"/>
            <a:ext cx="1752600" cy="1295400"/>
            <a:chOff x="1248" y="2832"/>
            <a:chExt cx="1104" cy="816"/>
          </a:xfrm>
        </p:grpSpPr>
        <p:sp>
          <p:nvSpPr>
            <p:cNvPr id="67" name="Line 24"/>
            <p:cNvSpPr>
              <a:spLocks noChangeShapeType="1"/>
            </p:cNvSpPr>
            <p:nvPr/>
          </p:nvSpPr>
          <p:spPr bwMode="auto">
            <a:xfrm flipV="1">
              <a:off x="1248" y="3312"/>
              <a:ext cx="1104"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8" name="Line 25"/>
            <p:cNvSpPr>
              <a:spLocks noChangeShapeType="1"/>
            </p:cNvSpPr>
            <p:nvPr/>
          </p:nvSpPr>
          <p:spPr bwMode="auto">
            <a:xfrm flipV="1">
              <a:off x="1728" y="2832"/>
              <a:ext cx="0" cy="816"/>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9" name="Line 26"/>
            <p:cNvSpPr>
              <a:spLocks noChangeShapeType="1"/>
            </p:cNvSpPr>
            <p:nvPr/>
          </p:nvSpPr>
          <p:spPr bwMode="auto">
            <a:xfrm flipH="1">
              <a:off x="1296" y="3132"/>
              <a:ext cx="720" cy="42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70" name="Group 43"/>
          <p:cNvGrpSpPr>
            <a:grpSpLocks/>
          </p:cNvGrpSpPr>
          <p:nvPr/>
        </p:nvGrpSpPr>
        <p:grpSpPr bwMode="auto">
          <a:xfrm rot="1411317">
            <a:off x="7787620" y="572544"/>
            <a:ext cx="885825" cy="1143000"/>
            <a:chOff x="2016" y="2204"/>
            <a:chExt cx="558" cy="720"/>
          </a:xfrm>
        </p:grpSpPr>
        <p:sp>
          <p:nvSpPr>
            <p:cNvPr id="71" name="Line 28"/>
            <p:cNvSpPr>
              <a:spLocks noChangeShapeType="1"/>
            </p:cNvSpPr>
            <p:nvPr/>
          </p:nvSpPr>
          <p:spPr bwMode="auto">
            <a:xfrm flipV="1">
              <a:off x="2238" y="2438"/>
              <a:ext cx="336" cy="168"/>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2" name="Line 29"/>
            <p:cNvSpPr>
              <a:spLocks noChangeShapeType="1"/>
            </p:cNvSpPr>
            <p:nvPr/>
          </p:nvSpPr>
          <p:spPr bwMode="auto">
            <a:xfrm flipH="1" flipV="1">
              <a:off x="2016" y="2204"/>
              <a:ext cx="213" cy="414"/>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3" name="Line 30"/>
            <p:cNvSpPr>
              <a:spLocks noChangeShapeType="1"/>
            </p:cNvSpPr>
            <p:nvPr/>
          </p:nvSpPr>
          <p:spPr bwMode="auto">
            <a:xfrm flipH="1">
              <a:off x="2151" y="2606"/>
              <a:ext cx="75" cy="318"/>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84" name="フリーフォーム 83"/>
          <p:cNvSpPr/>
          <p:nvPr/>
        </p:nvSpPr>
        <p:spPr>
          <a:xfrm>
            <a:off x="6084168" y="2086382"/>
            <a:ext cx="1847850" cy="262498"/>
          </a:xfrm>
          <a:custGeom>
            <a:avLst/>
            <a:gdLst>
              <a:gd name="connsiteX0" fmla="*/ 0 w 1847850"/>
              <a:gd name="connsiteY0" fmla="*/ 0 h 705429"/>
              <a:gd name="connsiteX1" fmla="*/ 1009650 w 1847850"/>
              <a:gd name="connsiteY1" fmla="*/ 704850 h 705429"/>
              <a:gd name="connsiteX2" fmla="*/ 1847850 w 1847850"/>
              <a:gd name="connsiteY2" fmla="*/ 95250 h 705429"/>
            </a:gdLst>
            <a:ahLst/>
            <a:cxnLst>
              <a:cxn ang="0">
                <a:pos x="connsiteX0" y="connsiteY0"/>
              </a:cxn>
              <a:cxn ang="0">
                <a:pos x="connsiteX1" y="connsiteY1"/>
              </a:cxn>
              <a:cxn ang="0">
                <a:pos x="connsiteX2" y="connsiteY2"/>
              </a:cxn>
            </a:cxnLst>
            <a:rect l="l" t="t" r="r" b="b"/>
            <a:pathLst>
              <a:path w="1847850" h="705429">
                <a:moveTo>
                  <a:pt x="0" y="0"/>
                </a:moveTo>
                <a:cubicBezTo>
                  <a:pt x="350837" y="344487"/>
                  <a:pt x="701675" y="688975"/>
                  <a:pt x="1009650" y="704850"/>
                </a:cubicBezTo>
                <a:cubicBezTo>
                  <a:pt x="1317625" y="720725"/>
                  <a:pt x="1582737" y="407987"/>
                  <a:pt x="1847850" y="95250"/>
                </a:cubicBezTo>
              </a:path>
            </a:pathLst>
          </a:custGeom>
          <a:noFill/>
          <a:ln>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86" name="直線矢印コネクタ 85"/>
          <p:cNvCxnSpPr/>
          <p:nvPr/>
        </p:nvCxnSpPr>
        <p:spPr>
          <a:xfrm flipV="1">
            <a:off x="6738265" y="1329407"/>
            <a:ext cx="209999" cy="44340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7" name="テキスト ボックス 86"/>
          <p:cNvSpPr txBox="1"/>
          <p:nvPr/>
        </p:nvSpPr>
        <p:spPr>
          <a:xfrm>
            <a:off x="5035765" y="2267580"/>
            <a:ext cx="3815468" cy="369332"/>
          </a:xfrm>
          <a:prstGeom prst="rect">
            <a:avLst/>
          </a:prstGeom>
          <a:noFill/>
        </p:spPr>
        <p:txBody>
          <a:bodyPr wrap="none" rtlCol="0">
            <a:spAutoFit/>
          </a:bodyPr>
          <a:lstStyle/>
          <a:p>
            <a:r>
              <a:rPr lang="en-US" altLang="ja-JP" dirty="0" smtClean="0">
                <a:latin typeface="Symbol" pitchFamily="18" charset="2"/>
              </a:rPr>
              <a:t> </a:t>
            </a:r>
            <a:r>
              <a:rPr lang="en-US" altLang="ja-JP" b="1" dirty="0" smtClean="0">
                <a:latin typeface="Times" pitchFamily="18" charset="0"/>
                <a:cs typeface="Times" pitchFamily="18" charset="0"/>
              </a:rPr>
              <a:t>a</a:t>
            </a:r>
            <a:r>
              <a:rPr lang="en-US" altLang="ja-JP" dirty="0" smtClean="0">
                <a:latin typeface="Symbol" pitchFamily="18" charset="2"/>
              </a:rPr>
              <a:t> </a:t>
            </a:r>
            <a:r>
              <a:rPr lang="ja-JP" altLang="en-US" dirty="0" smtClean="0">
                <a:latin typeface="Symbol" pitchFamily="18" charset="2"/>
              </a:rPr>
              <a:t>軸周りに</a:t>
            </a:r>
            <a:r>
              <a:rPr lang="en-US" altLang="ja-JP" dirty="0" smtClean="0">
                <a:latin typeface="Symbol" pitchFamily="18" charset="2"/>
              </a:rPr>
              <a:t>q </a:t>
            </a:r>
            <a:r>
              <a:rPr lang="ja-JP" altLang="en-US" dirty="0" smtClean="0">
                <a:latin typeface="Symbol" pitchFamily="18" charset="2"/>
              </a:rPr>
              <a:t>ラジアン回転を表す行列</a:t>
            </a:r>
            <a:endParaRPr kumimoji="1" lang="ja-JP" altLang="en-US" dirty="0">
              <a:latin typeface="Symbol" pitchFamily="18" charset="2"/>
            </a:endParaRPr>
          </a:p>
        </p:txBody>
      </p:sp>
      <p:graphicFrame>
        <p:nvGraphicFramePr>
          <p:cNvPr id="88" name="オブジェクト 87"/>
          <p:cNvGraphicFramePr>
            <a:graphicFrameLocks noChangeAspect="1"/>
          </p:cNvGraphicFramePr>
          <p:nvPr>
            <p:extLst>
              <p:ext uri="{D42A27DB-BD31-4B8C-83A1-F6EECF244321}">
                <p14:modId xmlns:p14="http://schemas.microsoft.com/office/powerpoint/2010/main" val="3090034080"/>
              </p:ext>
            </p:extLst>
          </p:nvPr>
        </p:nvGraphicFramePr>
        <p:xfrm>
          <a:off x="3421063" y="2781300"/>
          <a:ext cx="5607050" cy="847725"/>
        </p:xfrm>
        <a:graphic>
          <a:graphicData uri="http://schemas.openxmlformats.org/presentationml/2006/ole">
            <mc:AlternateContent xmlns:mc="http://schemas.openxmlformats.org/markup-compatibility/2006">
              <mc:Choice xmlns:v="urn:schemas-microsoft-com:vml" Requires="v">
                <p:oleObj spid="_x0000_s3099" name="数式" r:id="rId3" imgW="5422680" imgH="736560" progId="Equation.3">
                  <p:embed/>
                </p:oleObj>
              </mc:Choice>
              <mc:Fallback>
                <p:oleObj name="数式" r:id="rId3" imgW="5422680" imgH="736560" progId="Equation.3">
                  <p:embed/>
                  <p:pic>
                    <p:nvPicPr>
                      <p:cNvPr id="0" name="Object 4"/>
                      <p:cNvPicPr>
                        <a:picLocks noChangeAspect="1" noChangeArrowheads="1"/>
                      </p:cNvPicPr>
                      <p:nvPr/>
                    </p:nvPicPr>
                    <p:blipFill>
                      <a:blip r:embed="rId4"/>
                      <a:srcRect/>
                      <a:stretch>
                        <a:fillRect/>
                      </a:stretch>
                    </p:blipFill>
                    <p:spPr bwMode="auto">
                      <a:xfrm>
                        <a:off x="3421063" y="2781300"/>
                        <a:ext cx="5607050" cy="847725"/>
                      </a:xfrm>
                      <a:prstGeom prst="rect">
                        <a:avLst/>
                      </a:prstGeom>
                      <a:noFill/>
                      <a:ln>
                        <a:noFill/>
                      </a:ln>
                      <a:effectLst/>
                    </p:spPr>
                  </p:pic>
                </p:oleObj>
              </mc:Fallback>
            </mc:AlternateContent>
          </a:graphicData>
        </a:graphic>
      </p:graphicFrame>
      <p:sp>
        <p:nvSpPr>
          <p:cNvPr id="89" name="正方形/長方形 88"/>
          <p:cNvSpPr/>
          <p:nvPr/>
        </p:nvSpPr>
        <p:spPr>
          <a:xfrm>
            <a:off x="6804248" y="1484784"/>
            <a:ext cx="1745991" cy="646331"/>
          </a:xfrm>
          <a:prstGeom prst="rect">
            <a:avLst/>
          </a:prstGeom>
        </p:spPr>
        <p:txBody>
          <a:bodyPr wrap="none">
            <a:spAutoFit/>
          </a:bodyPr>
          <a:lstStyle/>
          <a:p>
            <a:r>
              <a:rPr lang="ja-JP" altLang="en-US" dirty="0" smtClean="0"/>
              <a:t>回転軸と回転角</a:t>
            </a:r>
            <a:r>
              <a:rPr lang="en-US" altLang="ja-JP" dirty="0" smtClean="0"/>
              <a:t/>
            </a:r>
            <a:br>
              <a:rPr lang="en-US" altLang="ja-JP" dirty="0" smtClean="0"/>
            </a:br>
            <a:r>
              <a:rPr lang="en-US" altLang="ja-JP" dirty="0" smtClean="0"/>
              <a:t>:  </a:t>
            </a:r>
            <a:r>
              <a:rPr lang="en-US" altLang="ja-JP" b="1" dirty="0" smtClean="0">
                <a:latin typeface="Symbol" pitchFamily="18" charset="2"/>
              </a:rPr>
              <a:t>q</a:t>
            </a:r>
            <a:r>
              <a:rPr lang="en-US" altLang="ja-JP" dirty="0" smtClean="0"/>
              <a:t> = </a:t>
            </a:r>
            <a:r>
              <a:rPr lang="en-US" altLang="ja-JP" dirty="0">
                <a:latin typeface="Symbol" pitchFamily="18" charset="2"/>
              </a:rPr>
              <a:t>q </a:t>
            </a:r>
            <a:r>
              <a:rPr lang="en-US" altLang="ja-JP" b="1" dirty="0" smtClean="0">
                <a:latin typeface="Times" pitchFamily="18" charset="0"/>
                <a:cs typeface="Times" pitchFamily="18" charset="0"/>
              </a:rPr>
              <a:t>a</a:t>
            </a:r>
            <a:endParaRPr lang="ja-JP" altLang="en-US" dirty="0"/>
          </a:p>
        </p:txBody>
      </p:sp>
      <p:sp>
        <p:nvSpPr>
          <p:cNvPr id="91" name="テキスト ボックス 90"/>
          <p:cNvSpPr txBox="1"/>
          <p:nvPr/>
        </p:nvSpPr>
        <p:spPr>
          <a:xfrm>
            <a:off x="251520" y="4221088"/>
            <a:ext cx="1702710" cy="369332"/>
          </a:xfrm>
          <a:prstGeom prst="rect">
            <a:avLst/>
          </a:prstGeom>
          <a:noFill/>
        </p:spPr>
        <p:txBody>
          <a:bodyPr wrap="none" rtlCol="0">
            <a:spAutoFit/>
          </a:bodyPr>
          <a:lstStyle/>
          <a:p>
            <a:r>
              <a:rPr kumimoji="1" lang="ja-JP" altLang="en-US" dirty="0" smtClean="0"/>
              <a:t>シミュレーション</a:t>
            </a:r>
            <a:endParaRPr kumimoji="1" lang="ja-JP" altLang="en-US" dirty="0"/>
          </a:p>
        </p:txBody>
      </p:sp>
      <p:sp>
        <p:nvSpPr>
          <p:cNvPr id="92" name="テキスト ボックス 91"/>
          <p:cNvSpPr txBox="1"/>
          <p:nvPr/>
        </p:nvSpPr>
        <p:spPr>
          <a:xfrm>
            <a:off x="106420" y="2924944"/>
            <a:ext cx="433132" cy="369332"/>
          </a:xfrm>
          <a:prstGeom prst="rect">
            <a:avLst/>
          </a:prstGeom>
          <a:noFill/>
        </p:spPr>
        <p:txBody>
          <a:bodyPr wrap="none" rtlCol="0">
            <a:spAutoFit/>
          </a:bodyPr>
          <a:lstStyle/>
          <a:p>
            <a:r>
              <a:rPr kumimoji="1" lang="en-US" altLang="ja-JP" dirty="0" smtClean="0"/>
              <a:t>A=</a:t>
            </a:r>
            <a:endParaRPr kumimoji="1" lang="ja-JP" altLang="en-US" dirty="0"/>
          </a:p>
        </p:txBody>
      </p:sp>
      <mc:AlternateContent xmlns:mc="http://schemas.openxmlformats.org/markup-compatibility/2006">
        <mc:Choice xmlns:a14="http://schemas.microsoft.com/office/drawing/2010/main" Requires="a14">
          <p:sp>
            <p:nvSpPr>
              <p:cNvPr id="93" name="テキスト ボックス 92"/>
              <p:cNvSpPr txBox="1"/>
              <p:nvPr/>
            </p:nvSpPr>
            <p:spPr>
              <a:xfrm>
                <a:off x="395536" y="4581128"/>
                <a:ext cx="3869537" cy="132388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ja-JP" sz="2800" b="0" i="1" smtClean="0">
                          <a:latin typeface="Cambria Math"/>
                        </a:rPr>
                        <m:t>𝐴</m:t>
                      </m:r>
                      <m:r>
                        <a:rPr kumimoji="1" lang="en-US" altLang="ja-JP" sz="2800" b="0" i="1" smtClean="0">
                          <a:latin typeface="Cambria Math"/>
                        </a:rPr>
                        <m:t>(</m:t>
                      </m:r>
                      <m:r>
                        <a:rPr kumimoji="1" lang="en-US" altLang="ja-JP" sz="2800" b="0" i="1" smtClean="0">
                          <a:latin typeface="Cambria Math"/>
                        </a:rPr>
                        <m:t>𝑡</m:t>
                      </m:r>
                      <m:r>
                        <a:rPr kumimoji="1" lang="en-US" altLang="ja-JP" sz="2800" b="0" i="1" smtClean="0">
                          <a:latin typeface="Cambria Math"/>
                        </a:rPr>
                        <m:t>+</m:t>
                      </m:r>
                      <m:r>
                        <m:rPr>
                          <m:sty m:val="p"/>
                        </m:rPr>
                        <a:rPr kumimoji="1" lang="el-GR" altLang="ja-JP" sz="2800" b="0" i="1" smtClean="0">
                          <a:latin typeface="Cambria Math"/>
                          <a:ea typeface="Cambria Math"/>
                        </a:rPr>
                        <m:t>Δ</m:t>
                      </m:r>
                      <m:r>
                        <a:rPr kumimoji="1" lang="en-US" altLang="ja-JP" sz="2800" b="0" i="1" smtClean="0">
                          <a:latin typeface="Cambria Math"/>
                          <a:ea typeface="Cambria Math"/>
                        </a:rPr>
                        <m:t>𝑡</m:t>
                      </m:r>
                      <m:r>
                        <a:rPr kumimoji="1" lang="en-US" altLang="ja-JP" sz="2800" b="0" i="1" smtClean="0">
                          <a:latin typeface="Cambria Math"/>
                          <a:ea typeface="Cambria Math"/>
                        </a:rPr>
                        <m:t>)=</m:t>
                      </m:r>
                      <m:r>
                        <a:rPr kumimoji="1" lang="en-US" altLang="ja-JP" sz="2800" b="0" i="1" smtClean="0">
                          <a:latin typeface="Cambria Math"/>
                        </a:rPr>
                        <m:t>𝑅</m:t>
                      </m:r>
                      <m:d>
                        <m:dPr>
                          <m:ctrlPr>
                            <a:rPr kumimoji="1" lang="en-US" altLang="ja-JP" sz="2800" b="0" i="1" smtClean="0">
                              <a:latin typeface="Cambria Math"/>
                            </a:rPr>
                          </m:ctrlPr>
                        </m:dPr>
                        <m:e>
                          <m:f>
                            <m:fPr>
                              <m:ctrlPr>
                                <a:rPr kumimoji="1" lang="en-US" altLang="ja-JP" sz="2800" b="0" i="1" smtClean="0">
                                  <a:latin typeface="Cambria Math"/>
                                </a:rPr>
                              </m:ctrlPr>
                            </m:fPr>
                            <m:num>
                              <m:r>
                                <a:rPr lang="ja-JP" altLang="en-US" sz="2800" b="1" i="1">
                                  <a:latin typeface="Cambria Math"/>
                                </a:rPr>
                                <m:t>𝝎</m:t>
                              </m:r>
                            </m:num>
                            <m:den>
                              <m:d>
                                <m:dPr>
                                  <m:begChr m:val="|"/>
                                  <m:endChr m:val="|"/>
                                  <m:ctrlPr>
                                    <a:rPr kumimoji="1" lang="en-US" altLang="ja-JP" sz="2800" b="0" i="1" smtClean="0">
                                      <a:latin typeface="Cambria Math"/>
                                    </a:rPr>
                                  </m:ctrlPr>
                                </m:dPr>
                                <m:e>
                                  <m:r>
                                    <a:rPr lang="ja-JP" altLang="en-US" sz="2800" b="1" i="1">
                                      <a:latin typeface="Cambria Math"/>
                                    </a:rPr>
                                    <m:t>𝝎</m:t>
                                  </m:r>
                                </m:e>
                              </m:d>
                            </m:den>
                          </m:f>
                          <m:r>
                            <a:rPr lang="en-US" altLang="ja-JP" sz="2800" i="1">
                              <a:latin typeface="Cambria Math"/>
                            </a:rPr>
                            <m:t>,</m:t>
                          </m:r>
                          <m:d>
                            <m:dPr>
                              <m:begChr m:val="|"/>
                              <m:endChr m:val="|"/>
                              <m:ctrlPr>
                                <a:rPr kumimoji="1" lang="en-US" altLang="ja-JP" sz="2800" b="0" i="1" smtClean="0">
                                  <a:latin typeface="Cambria Math"/>
                                </a:rPr>
                              </m:ctrlPr>
                            </m:dPr>
                            <m:e>
                              <m:r>
                                <a:rPr lang="ja-JP" altLang="en-US" sz="2800" b="1" i="1">
                                  <a:latin typeface="Cambria Math"/>
                                </a:rPr>
                                <m:t>𝝎</m:t>
                              </m:r>
                            </m:e>
                          </m:d>
                          <m:r>
                            <m:rPr>
                              <m:sty m:val="p"/>
                            </m:rPr>
                            <a:rPr kumimoji="1" lang="el-GR" altLang="ja-JP" sz="2800" b="0" i="0" smtClean="0">
                              <a:latin typeface="Cambria Math"/>
                              <a:ea typeface="Cambria Math"/>
                            </a:rPr>
                            <m:t>Δ</m:t>
                          </m:r>
                          <m:r>
                            <a:rPr kumimoji="1" lang="en-US" altLang="ja-JP" sz="2800" b="0" i="1" smtClean="0">
                              <a:latin typeface="Cambria Math"/>
                              <a:ea typeface="Cambria Math"/>
                            </a:rPr>
                            <m:t>𝑡</m:t>
                          </m:r>
                        </m:e>
                      </m:d>
                      <m:r>
                        <a:rPr kumimoji="1" lang="ja-JP" altLang="en-US" sz="2800" b="0" i="1" smtClean="0">
                          <a:latin typeface="Cambria Math"/>
                        </a:rPr>
                        <m:t>　</m:t>
                      </m:r>
                      <m:r>
                        <a:rPr kumimoji="1" lang="en-US" altLang="ja-JP" sz="2800" b="0" i="1" smtClean="0">
                          <a:latin typeface="Cambria Math"/>
                        </a:rPr>
                        <m:t>𝐴</m:t>
                      </m:r>
                      <m:r>
                        <a:rPr kumimoji="1" lang="en-US" altLang="ja-JP" sz="2800" b="0" i="1" smtClean="0">
                          <a:latin typeface="Cambria Math"/>
                        </a:rPr>
                        <m:t>(</m:t>
                      </m:r>
                      <m:r>
                        <a:rPr kumimoji="1" lang="en-US" altLang="ja-JP" sz="2800" b="0" i="1" smtClean="0">
                          <a:latin typeface="Cambria Math"/>
                        </a:rPr>
                        <m:t>𝑡</m:t>
                      </m:r>
                      <m:r>
                        <a:rPr kumimoji="1" lang="en-US" altLang="ja-JP" sz="2800" b="0" i="1" smtClean="0">
                          <a:latin typeface="Cambria Math"/>
                        </a:rPr>
                        <m:t>)</m:t>
                      </m:r>
                    </m:oMath>
                  </m:oMathPara>
                </a14:m>
                <a:endParaRPr kumimoji="1" lang="ja-JP" altLang="en-US" sz="2800" dirty="0"/>
              </a:p>
            </p:txBody>
          </p:sp>
        </mc:Choice>
        <mc:Fallback>
          <p:sp>
            <p:nvSpPr>
              <p:cNvPr id="93" name="テキスト ボックス 92"/>
              <p:cNvSpPr txBox="1">
                <a:spLocks noRot="1" noChangeAspect="1" noMove="1" noResize="1" noEditPoints="1" noAdjustHandles="1" noChangeArrowheads="1" noChangeShapeType="1" noTextEdit="1"/>
              </p:cNvSpPr>
              <p:nvPr/>
            </p:nvSpPr>
            <p:spPr>
              <a:xfrm>
                <a:off x="395536" y="4581128"/>
                <a:ext cx="3869537" cy="1323889"/>
              </a:xfrm>
              <a:prstGeom prst="rect">
                <a:avLst/>
              </a:prstGeom>
              <a:blipFill rotWithShape="1">
                <a:blip r:embed="rId5"/>
                <a:stretch>
                  <a:fillRect/>
                </a:stretch>
              </a:blipFill>
            </p:spPr>
            <p:txBody>
              <a:bodyPr/>
              <a:lstStyle/>
              <a:p>
                <a:r>
                  <a:rPr lang="ja-JP" altLang="en-US">
                    <a:noFill/>
                  </a:rPr>
                  <a:t> </a:t>
                </a:r>
              </a:p>
            </p:txBody>
          </p:sp>
        </mc:Fallback>
      </mc:AlternateContent>
      <p:grpSp>
        <p:nvGrpSpPr>
          <p:cNvPr id="94" name="Group 27"/>
          <p:cNvGrpSpPr>
            <a:grpSpLocks/>
          </p:cNvGrpSpPr>
          <p:nvPr/>
        </p:nvGrpSpPr>
        <p:grpSpPr bwMode="auto">
          <a:xfrm>
            <a:off x="4623767" y="4581128"/>
            <a:ext cx="1752600" cy="1295400"/>
            <a:chOff x="1248" y="2832"/>
            <a:chExt cx="1104" cy="816"/>
          </a:xfrm>
        </p:grpSpPr>
        <p:sp>
          <p:nvSpPr>
            <p:cNvPr id="95" name="Line 24"/>
            <p:cNvSpPr>
              <a:spLocks noChangeShapeType="1"/>
            </p:cNvSpPr>
            <p:nvPr/>
          </p:nvSpPr>
          <p:spPr bwMode="auto">
            <a:xfrm flipV="1">
              <a:off x="1248" y="3312"/>
              <a:ext cx="1104"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6" name="Line 25"/>
            <p:cNvSpPr>
              <a:spLocks noChangeShapeType="1"/>
            </p:cNvSpPr>
            <p:nvPr/>
          </p:nvSpPr>
          <p:spPr bwMode="auto">
            <a:xfrm flipV="1">
              <a:off x="1728" y="2832"/>
              <a:ext cx="0" cy="816"/>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7" name="Line 26"/>
            <p:cNvSpPr>
              <a:spLocks noChangeShapeType="1"/>
            </p:cNvSpPr>
            <p:nvPr/>
          </p:nvSpPr>
          <p:spPr bwMode="auto">
            <a:xfrm flipH="1">
              <a:off x="1296" y="3132"/>
              <a:ext cx="720" cy="42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98" name="Group 43"/>
          <p:cNvGrpSpPr>
            <a:grpSpLocks/>
          </p:cNvGrpSpPr>
          <p:nvPr/>
        </p:nvGrpSpPr>
        <p:grpSpPr bwMode="auto">
          <a:xfrm>
            <a:off x="7214567" y="4678263"/>
            <a:ext cx="885825" cy="1143000"/>
            <a:chOff x="2016" y="2204"/>
            <a:chExt cx="558" cy="720"/>
          </a:xfrm>
        </p:grpSpPr>
        <p:sp>
          <p:nvSpPr>
            <p:cNvPr id="99" name="Line 28"/>
            <p:cNvSpPr>
              <a:spLocks noChangeShapeType="1"/>
            </p:cNvSpPr>
            <p:nvPr/>
          </p:nvSpPr>
          <p:spPr bwMode="auto">
            <a:xfrm flipV="1">
              <a:off x="2238" y="2438"/>
              <a:ext cx="336" cy="168"/>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0" name="Line 29"/>
            <p:cNvSpPr>
              <a:spLocks noChangeShapeType="1"/>
            </p:cNvSpPr>
            <p:nvPr/>
          </p:nvSpPr>
          <p:spPr bwMode="auto">
            <a:xfrm flipH="1" flipV="1">
              <a:off x="2016" y="2204"/>
              <a:ext cx="213" cy="414"/>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1" name="Line 30"/>
            <p:cNvSpPr>
              <a:spLocks noChangeShapeType="1"/>
            </p:cNvSpPr>
            <p:nvPr/>
          </p:nvSpPr>
          <p:spPr bwMode="auto">
            <a:xfrm flipH="1">
              <a:off x="2151" y="2606"/>
              <a:ext cx="75" cy="318"/>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102" name="フリーフォーム 101"/>
          <p:cNvSpPr/>
          <p:nvPr/>
        </p:nvSpPr>
        <p:spPr>
          <a:xfrm>
            <a:off x="5436765" y="6116966"/>
            <a:ext cx="1847850" cy="262498"/>
          </a:xfrm>
          <a:custGeom>
            <a:avLst/>
            <a:gdLst>
              <a:gd name="connsiteX0" fmla="*/ 0 w 1847850"/>
              <a:gd name="connsiteY0" fmla="*/ 0 h 705429"/>
              <a:gd name="connsiteX1" fmla="*/ 1009650 w 1847850"/>
              <a:gd name="connsiteY1" fmla="*/ 704850 h 705429"/>
              <a:gd name="connsiteX2" fmla="*/ 1847850 w 1847850"/>
              <a:gd name="connsiteY2" fmla="*/ 95250 h 705429"/>
            </a:gdLst>
            <a:ahLst/>
            <a:cxnLst>
              <a:cxn ang="0">
                <a:pos x="connsiteX0" y="connsiteY0"/>
              </a:cxn>
              <a:cxn ang="0">
                <a:pos x="connsiteX1" y="connsiteY1"/>
              </a:cxn>
              <a:cxn ang="0">
                <a:pos x="connsiteX2" y="connsiteY2"/>
              </a:cxn>
            </a:cxnLst>
            <a:rect l="l" t="t" r="r" b="b"/>
            <a:pathLst>
              <a:path w="1847850" h="705429">
                <a:moveTo>
                  <a:pt x="0" y="0"/>
                </a:moveTo>
                <a:cubicBezTo>
                  <a:pt x="350837" y="344487"/>
                  <a:pt x="701675" y="688975"/>
                  <a:pt x="1009650" y="704850"/>
                </a:cubicBezTo>
                <a:cubicBezTo>
                  <a:pt x="1317625" y="720725"/>
                  <a:pt x="1582737" y="407987"/>
                  <a:pt x="1847850" y="95250"/>
                </a:cubicBezTo>
              </a:path>
            </a:pathLst>
          </a:custGeom>
          <a:noFill/>
          <a:ln>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103" name="正方形/長方形 102"/>
              <p:cNvSpPr/>
              <p:nvPr/>
            </p:nvSpPr>
            <p:spPr>
              <a:xfrm>
                <a:off x="6168535" y="6404348"/>
                <a:ext cx="472437"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l-GR" altLang="ja-JP" i="1">
                          <a:latin typeface="Cambria Math"/>
                          <a:ea typeface="Cambria Math"/>
                        </a:rPr>
                        <m:t>Δ</m:t>
                      </m:r>
                      <m:r>
                        <a:rPr lang="en-US" altLang="ja-JP" i="1">
                          <a:latin typeface="Cambria Math"/>
                          <a:ea typeface="Cambria Math"/>
                        </a:rPr>
                        <m:t>𝑡</m:t>
                      </m:r>
                    </m:oMath>
                  </m:oMathPara>
                </a14:m>
                <a:endParaRPr lang="ja-JP" altLang="en-US" dirty="0"/>
              </a:p>
            </p:txBody>
          </p:sp>
        </mc:Choice>
        <mc:Fallback xmlns="">
          <p:sp>
            <p:nvSpPr>
              <p:cNvPr id="103" name="正方形/長方形 102"/>
              <p:cNvSpPr>
                <a:spLocks noRot="1" noChangeAspect="1" noMove="1" noResize="1" noEditPoints="1" noAdjustHandles="1" noChangeArrowheads="1" noChangeShapeType="1" noTextEdit="1"/>
              </p:cNvSpPr>
              <p:nvPr/>
            </p:nvSpPr>
            <p:spPr>
              <a:xfrm>
                <a:off x="6168535" y="6404348"/>
                <a:ext cx="472437" cy="369332"/>
              </a:xfrm>
              <a:prstGeom prst="rect">
                <a:avLst/>
              </a:prstGeom>
              <a:blipFill rotWithShape="1">
                <a:blip r:embed="rId6"/>
                <a:stretch>
                  <a:fillRect/>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104" name="正方形/長方形 103"/>
              <p:cNvSpPr/>
              <p:nvPr/>
            </p:nvSpPr>
            <p:spPr>
              <a:xfrm>
                <a:off x="5698486" y="4597677"/>
                <a:ext cx="550792" cy="369332"/>
              </a:xfrm>
              <a:prstGeom prst="rect">
                <a:avLst/>
              </a:prstGeom>
            </p:spPr>
            <p:txBody>
              <a:bodyPr wrap="none">
                <a:spAutoFit/>
              </a:bodyPr>
              <a:lstStyle/>
              <a:p>
                <a:pPr/>
                <a14:m>
                  <m:oMath xmlns:m="http://schemas.openxmlformats.org/officeDocument/2006/math">
                    <m:r>
                      <a:rPr lang="en-US" altLang="ja-JP" i="1">
                        <a:latin typeface="Cambria Math"/>
                      </a:rPr>
                      <m:t>𝐴</m:t>
                    </m:r>
                  </m:oMath>
                </a14:m>
                <a:r>
                  <a:rPr lang="en-US" altLang="ja-JP" dirty="0" smtClean="0"/>
                  <a:t>(t)</a:t>
                </a:r>
                <a:endParaRPr lang="ja-JP" altLang="en-US" dirty="0"/>
              </a:p>
            </p:txBody>
          </p:sp>
        </mc:Choice>
        <mc:Fallback>
          <p:sp>
            <p:nvSpPr>
              <p:cNvPr id="104" name="正方形/長方形 103"/>
              <p:cNvSpPr>
                <a:spLocks noRot="1" noChangeAspect="1" noMove="1" noResize="1" noEditPoints="1" noAdjustHandles="1" noChangeArrowheads="1" noChangeShapeType="1" noTextEdit="1"/>
              </p:cNvSpPr>
              <p:nvPr/>
            </p:nvSpPr>
            <p:spPr>
              <a:xfrm>
                <a:off x="5698486" y="4597677"/>
                <a:ext cx="550792" cy="369332"/>
              </a:xfrm>
              <a:prstGeom prst="rect">
                <a:avLst/>
              </a:prstGeom>
              <a:blipFill rotWithShape="1">
                <a:blip r:embed="rId7"/>
                <a:stretch>
                  <a:fillRect t="-8197" r="-10000" b="-24590"/>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105" name="正方形/長方形 104"/>
              <p:cNvSpPr/>
              <p:nvPr/>
            </p:nvSpPr>
            <p:spPr>
              <a:xfrm>
                <a:off x="7418802" y="4499828"/>
                <a:ext cx="118564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i="1" smtClean="0">
                          <a:latin typeface="Cambria Math"/>
                        </a:rPr>
                        <m:t>𝐴</m:t>
                      </m:r>
                      <m:r>
                        <a:rPr lang="en-US" altLang="ja-JP" b="0" i="1" smtClean="0">
                          <a:latin typeface="Cambria Math"/>
                        </a:rPr>
                        <m:t>(</m:t>
                      </m:r>
                      <m:r>
                        <a:rPr lang="en-US" altLang="ja-JP" b="0" i="1" smtClean="0">
                          <a:latin typeface="Cambria Math"/>
                        </a:rPr>
                        <m:t>𝑡</m:t>
                      </m:r>
                      <m:r>
                        <a:rPr lang="en-US" altLang="ja-JP" b="0" i="1" smtClean="0">
                          <a:latin typeface="Cambria Math"/>
                        </a:rPr>
                        <m:t>+</m:t>
                      </m:r>
                      <m:r>
                        <m:rPr>
                          <m:sty m:val="p"/>
                        </m:rPr>
                        <a:rPr lang="el-GR" altLang="ja-JP" i="1">
                          <a:latin typeface="Cambria Math"/>
                          <a:ea typeface="Cambria Math"/>
                        </a:rPr>
                        <m:t>Δ</m:t>
                      </m:r>
                      <m:r>
                        <a:rPr lang="en-US" altLang="ja-JP" i="1">
                          <a:latin typeface="Cambria Math"/>
                          <a:ea typeface="Cambria Math"/>
                        </a:rPr>
                        <m:t>𝑡</m:t>
                      </m:r>
                      <m:r>
                        <a:rPr lang="en-US" altLang="ja-JP" b="0" i="1" smtClean="0">
                          <a:latin typeface="Cambria Math"/>
                        </a:rPr>
                        <m:t>)</m:t>
                      </m:r>
                    </m:oMath>
                  </m:oMathPara>
                </a14:m>
                <a:endParaRPr lang="ja-JP" altLang="en-US" dirty="0"/>
              </a:p>
            </p:txBody>
          </p:sp>
        </mc:Choice>
        <mc:Fallback>
          <p:sp>
            <p:nvSpPr>
              <p:cNvPr id="105" name="正方形/長方形 104"/>
              <p:cNvSpPr>
                <a:spLocks noRot="1" noChangeAspect="1" noMove="1" noResize="1" noEditPoints="1" noAdjustHandles="1" noChangeArrowheads="1" noChangeShapeType="1" noTextEdit="1"/>
              </p:cNvSpPr>
              <p:nvPr/>
            </p:nvSpPr>
            <p:spPr>
              <a:xfrm>
                <a:off x="7418802" y="4499828"/>
                <a:ext cx="1185646" cy="369332"/>
              </a:xfrm>
              <a:prstGeom prst="rect">
                <a:avLst/>
              </a:prstGeom>
              <a:blipFill rotWithShape="1">
                <a:blip r:embed="rId8"/>
                <a:stretch>
                  <a:fillRect b="-11475"/>
                </a:stretch>
              </a:blipFill>
            </p:spPr>
            <p:txBody>
              <a:bodyPr/>
              <a:lstStyle/>
              <a:p>
                <a:r>
                  <a:rPr lang="ja-JP" altLang="en-US">
                    <a:noFill/>
                  </a:rPr>
                  <a:t> </a:t>
                </a:r>
              </a:p>
            </p:txBody>
          </p:sp>
        </mc:Fallback>
      </mc:AlternateContent>
      <p:cxnSp>
        <p:nvCxnSpPr>
          <p:cNvPr id="106" name="直線矢印コネクタ 105"/>
          <p:cNvCxnSpPr/>
          <p:nvPr/>
        </p:nvCxnSpPr>
        <p:spPr>
          <a:xfrm flipV="1">
            <a:off x="6228184" y="5640595"/>
            <a:ext cx="209999" cy="44340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7" name="正方形/長方形 106"/>
          <p:cNvSpPr/>
          <p:nvPr/>
        </p:nvSpPr>
        <p:spPr>
          <a:xfrm>
            <a:off x="6294167" y="5795972"/>
            <a:ext cx="1042273" cy="369332"/>
          </a:xfrm>
          <a:prstGeom prst="rect">
            <a:avLst/>
          </a:prstGeom>
        </p:spPr>
        <p:txBody>
          <a:bodyPr wrap="none">
            <a:spAutoFit/>
          </a:bodyPr>
          <a:lstStyle/>
          <a:p>
            <a:r>
              <a:rPr lang="ja-JP" altLang="en-US" dirty="0" smtClean="0"/>
              <a:t>角速度</a:t>
            </a:r>
            <a:r>
              <a:rPr lang="en-US" altLang="ja-JP" b="1" dirty="0" smtClean="0">
                <a:latin typeface="Symbol" pitchFamily="18" charset="2"/>
              </a:rPr>
              <a:t>w</a:t>
            </a:r>
            <a:endParaRPr lang="ja-JP" altLang="en-US" b="1" dirty="0">
              <a:latin typeface="Symbol" pitchFamily="18" charset="2"/>
            </a:endParaRPr>
          </a:p>
        </p:txBody>
      </p:sp>
    </p:spTree>
    <p:extLst>
      <p:ext uri="{BB962C8B-B14F-4D97-AF65-F5344CB8AC3E}">
        <p14:creationId xmlns:p14="http://schemas.microsoft.com/office/powerpoint/2010/main" val="42711239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124744"/>
            <a:ext cx="3949352"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4964" y="1190067"/>
            <a:ext cx="3251452" cy="2677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69665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円/楕円 1"/>
          <p:cNvSpPr/>
          <p:nvPr/>
        </p:nvSpPr>
        <p:spPr>
          <a:xfrm>
            <a:off x="1972396" y="1464613"/>
            <a:ext cx="144016" cy="144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円/楕円 2"/>
          <p:cNvSpPr/>
          <p:nvPr/>
        </p:nvSpPr>
        <p:spPr>
          <a:xfrm>
            <a:off x="2189810" y="1138265"/>
            <a:ext cx="144016" cy="144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円/楕円 3"/>
          <p:cNvSpPr/>
          <p:nvPr/>
        </p:nvSpPr>
        <p:spPr>
          <a:xfrm>
            <a:off x="2414682" y="1464613"/>
            <a:ext cx="144016" cy="144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円/楕円 4"/>
          <p:cNvSpPr/>
          <p:nvPr/>
        </p:nvSpPr>
        <p:spPr>
          <a:xfrm>
            <a:off x="2836492" y="1176581"/>
            <a:ext cx="144016" cy="144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円/楕円 5"/>
          <p:cNvSpPr/>
          <p:nvPr/>
        </p:nvSpPr>
        <p:spPr>
          <a:xfrm>
            <a:off x="2404444" y="1824653"/>
            <a:ext cx="144016" cy="144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円/楕円 6"/>
          <p:cNvSpPr/>
          <p:nvPr/>
        </p:nvSpPr>
        <p:spPr>
          <a:xfrm>
            <a:off x="2980508" y="1536621"/>
            <a:ext cx="144016" cy="144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円/楕円 7"/>
          <p:cNvSpPr/>
          <p:nvPr/>
        </p:nvSpPr>
        <p:spPr>
          <a:xfrm>
            <a:off x="2836492" y="2040677"/>
            <a:ext cx="144016" cy="144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円/楕円 8"/>
          <p:cNvSpPr/>
          <p:nvPr/>
        </p:nvSpPr>
        <p:spPr>
          <a:xfrm>
            <a:off x="1972396" y="1896661"/>
            <a:ext cx="144016" cy="144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楕円 9"/>
          <p:cNvSpPr/>
          <p:nvPr/>
        </p:nvSpPr>
        <p:spPr>
          <a:xfrm>
            <a:off x="1478578" y="1320597"/>
            <a:ext cx="144016" cy="144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フリーフォーム 10"/>
          <p:cNvSpPr/>
          <p:nvPr/>
        </p:nvSpPr>
        <p:spPr>
          <a:xfrm rot="19503634">
            <a:off x="1366876" y="678740"/>
            <a:ext cx="2095612" cy="2019485"/>
          </a:xfrm>
          <a:custGeom>
            <a:avLst/>
            <a:gdLst>
              <a:gd name="connsiteX0" fmla="*/ 0 w 2180079"/>
              <a:gd name="connsiteY0" fmla="*/ 34200 h 2176531"/>
              <a:gd name="connsiteX1" fmla="*/ 332509 w 2180079"/>
              <a:gd name="connsiteY1" fmla="*/ 250331 h 2176531"/>
              <a:gd name="connsiteX2" fmla="*/ 382385 w 2180079"/>
              <a:gd name="connsiteY2" fmla="*/ 1896251 h 2176531"/>
              <a:gd name="connsiteX3" fmla="*/ 1995054 w 2180079"/>
              <a:gd name="connsiteY3" fmla="*/ 1996004 h 2176531"/>
              <a:gd name="connsiteX4" fmla="*/ 2078182 w 2180079"/>
              <a:gd name="connsiteY4" fmla="*/ 67451 h 2176531"/>
              <a:gd name="connsiteX0" fmla="*/ 0 w 2180079"/>
              <a:gd name="connsiteY0" fmla="*/ 0 h 2142331"/>
              <a:gd name="connsiteX1" fmla="*/ 332509 w 2180079"/>
              <a:gd name="connsiteY1" fmla="*/ 216131 h 2142331"/>
              <a:gd name="connsiteX2" fmla="*/ 382385 w 2180079"/>
              <a:gd name="connsiteY2" fmla="*/ 1862051 h 2142331"/>
              <a:gd name="connsiteX3" fmla="*/ 1995054 w 2180079"/>
              <a:gd name="connsiteY3" fmla="*/ 1961804 h 2142331"/>
              <a:gd name="connsiteX4" fmla="*/ 2078182 w 2180079"/>
              <a:gd name="connsiteY4" fmla="*/ 33251 h 2142331"/>
              <a:gd name="connsiteX0" fmla="*/ 0 w 2180079"/>
              <a:gd name="connsiteY0" fmla="*/ 0 h 2142331"/>
              <a:gd name="connsiteX1" fmla="*/ 332509 w 2180079"/>
              <a:gd name="connsiteY1" fmla="*/ 216131 h 2142331"/>
              <a:gd name="connsiteX2" fmla="*/ 382385 w 2180079"/>
              <a:gd name="connsiteY2" fmla="*/ 1862051 h 2142331"/>
              <a:gd name="connsiteX3" fmla="*/ 1995054 w 2180079"/>
              <a:gd name="connsiteY3" fmla="*/ 1961804 h 2142331"/>
              <a:gd name="connsiteX4" fmla="*/ 2078182 w 2180079"/>
              <a:gd name="connsiteY4" fmla="*/ 33251 h 2142331"/>
              <a:gd name="connsiteX0" fmla="*/ 0 w 2180079"/>
              <a:gd name="connsiteY0" fmla="*/ 0 h 2131802"/>
              <a:gd name="connsiteX1" fmla="*/ 332509 w 2180079"/>
              <a:gd name="connsiteY1" fmla="*/ 432262 h 2131802"/>
              <a:gd name="connsiteX2" fmla="*/ 382385 w 2180079"/>
              <a:gd name="connsiteY2" fmla="*/ 1862051 h 2131802"/>
              <a:gd name="connsiteX3" fmla="*/ 1995054 w 2180079"/>
              <a:gd name="connsiteY3" fmla="*/ 1961804 h 2131802"/>
              <a:gd name="connsiteX4" fmla="*/ 2078182 w 2180079"/>
              <a:gd name="connsiteY4" fmla="*/ 33251 h 2131802"/>
              <a:gd name="connsiteX0" fmla="*/ 0 w 2172740"/>
              <a:gd name="connsiteY0" fmla="*/ 0 h 2153909"/>
              <a:gd name="connsiteX1" fmla="*/ 332509 w 2172740"/>
              <a:gd name="connsiteY1" fmla="*/ 432262 h 2153909"/>
              <a:gd name="connsiteX2" fmla="*/ 498763 w 2172740"/>
              <a:gd name="connsiteY2" fmla="*/ 1911928 h 2153909"/>
              <a:gd name="connsiteX3" fmla="*/ 1995054 w 2172740"/>
              <a:gd name="connsiteY3" fmla="*/ 1961804 h 2153909"/>
              <a:gd name="connsiteX4" fmla="*/ 2078182 w 2172740"/>
              <a:gd name="connsiteY4" fmla="*/ 33251 h 2153909"/>
              <a:gd name="connsiteX0" fmla="*/ 0 w 2172740"/>
              <a:gd name="connsiteY0" fmla="*/ 0 h 2111819"/>
              <a:gd name="connsiteX1" fmla="*/ 332509 w 2172740"/>
              <a:gd name="connsiteY1" fmla="*/ 432262 h 2111819"/>
              <a:gd name="connsiteX2" fmla="*/ 498763 w 2172740"/>
              <a:gd name="connsiteY2" fmla="*/ 1911928 h 2111819"/>
              <a:gd name="connsiteX3" fmla="*/ 1995054 w 2172740"/>
              <a:gd name="connsiteY3" fmla="*/ 1961804 h 2111819"/>
              <a:gd name="connsiteX4" fmla="*/ 2078182 w 2172740"/>
              <a:gd name="connsiteY4" fmla="*/ 33251 h 2111819"/>
              <a:gd name="connsiteX0" fmla="*/ 0 w 2177964"/>
              <a:gd name="connsiteY0" fmla="*/ 0 h 2117944"/>
              <a:gd name="connsiteX1" fmla="*/ 332509 w 2177964"/>
              <a:gd name="connsiteY1" fmla="*/ 432262 h 2117944"/>
              <a:gd name="connsiteX2" fmla="*/ 415636 w 2177964"/>
              <a:gd name="connsiteY2" fmla="*/ 1928553 h 2117944"/>
              <a:gd name="connsiteX3" fmla="*/ 1995054 w 2177964"/>
              <a:gd name="connsiteY3" fmla="*/ 1961804 h 2117944"/>
              <a:gd name="connsiteX4" fmla="*/ 2078182 w 2177964"/>
              <a:gd name="connsiteY4" fmla="*/ 33251 h 2117944"/>
              <a:gd name="connsiteX0" fmla="*/ 0 w 2205764"/>
              <a:gd name="connsiteY0" fmla="*/ 0 h 2112577"/>
              <a:gd name="connsiteX1" fmla="*/ 332509 w 2205764"/>
              <a:gd name="connsiteY1" fmla="*/ 432262 h 2112577"/>
              <a:gd name="connsiteX2" fmla="*/ 415636 w 2205764"/>
              <a:gd name="connsiteY2" fmla="*/ 1928553 h 2112577"/>
              <a:gd name="connsiteX3" fmla="*/ 2044930 w 2205764"/>
              <a:gd name="connsiteY3" fmla="*/ 1878677 h 2112577"/>
              <a:gd name="connsiteX4" fmla="*/ 2078182 w 2205764"/>
              <a:gd name="connsiteY4" fmla="*/ 33251 h 2112577"/>
              <a:gd name="connsiteX0" fmla="*/ 0 w 2141884"/>
              <a:gd name="connsiteY0" fmla="*/ 0 h 2067908"/>
              <a:gd name="connsiteX1" fmla="*/ 332509 w 2141884"/>
              <a:gd name="connsiteY1" fmla="*/ 432262 h 2067908"/>
              <a:gd name="connsiteX2" fmla="*/ 415636 w 2141884"/>
              <a:gd name="connsiteY2" fmla="*/ 1928553 h 2067908"/>
              <a:gd name="connsiteX3" fmla="*/ 2044930 w 2141884"/>
              <a:gd name="connsiteY3" fmla="*/ 1878677 h 2067908"/>
              <a:gd name="connsiteX4" fmla="*/ 2078182 w 2141884"/>
              <a:gd name="connsiteY4" fmla="*/ 33251 h 2067908"/>
              <a:gd name="connsiteX0" fmla="*/ 0 w 2141884"/>
              <a:gd name="connsiteY0" fmla="*/ 0 h 1989418"/>
              <a:gd name="connsiteX1" fmla="*/ 332509 w 2141884"/>
              <a:gd name="connsiteY1" fmla="*/ 432262 h 1989418"/>
              <a:gd name="connsiteX2" fmla="*/ 315883 w 2141884"/>
              <a:gd name="connsiteY2" fmla="*/ 1612669 h 1989418"/>
              <a:gd name="connsiteX3" fmla="*/ 415636 w 2141884"/>
              <a:gd name="connsiteY3" fmla="*/ 1928553 h 1989418"/>
              <a:gd name="connsiteX4" fmla="*/ 2044930 w 2141884"/>
              <a:gd name="connsiteY4" fmla="*/ 1878677 h 1989418"/>
              <a:gd name="connsiteX5" fmla="*/ 2078182 w 2141884"/>
              <a:gd name="connsiteY5" fmla="*/ 33251 h 1989418"/>
              <a:gd name="connsiteX0" fmla="*/ 0 w 2141884"/>
              <a:gd name="connsiteY0" fmla="*/ 0 h 1989418"/>
              <a:gd name="connsiteX1" fmla="*/ 332509 w 2141884"/>
              <a:gd name="connsiteY1" fmla="*/ 432262 h 1989418"/>
              <a:gd name="connsiteX2" fmla="*/ 315883 w 2141884"/>
              <a:gd name="connsiteY2" fmla="*/ 1612669 h 1989418"/>
              <a:gd name="connsiteX3" fmla="*/ 415636 w 2141884"/>
              <a:gd name="connsiteY3" fmla="*/ 1928553 h 1989418"/>
              <a:gd name="connsiteX4" fmla="*/ 2044930 w 2141884"/>
              <a:gd name="connsiteY4" fmla="*/ 1878677 h 1989418"/>
              <a:gd name="connsiteX5" fmla="*/ 2078182 w 2141884"/>
              <a:gd name="connsiteY5" fmla="*/ 33251 h 1989418"/>
              <a:gd name="connsiteX0" fmla="*/ 0 w 2184082"/>
              <a:gd name="connsiteY0" fmla="*/ 0 h 2125665"/>
              <a:gd name="connsiteX1" fmla="*/ 332509 w 2184082"/>
              <a:gd name="connsiteY1" fmla="*/ 432262 h 2125665"/>
              <a:gd name="connsiteX2" fmla="*/ 315883 w 2184082"/>
              <a:gd name="connsiteY2" fmla="*/ 1612669 h 2125665"/>
              <a:gd name="connsiteX3" fmla="*/ 415636 w 2184082"/>
              <a:gd name="connsiteY3" fmla="*/ 1928553 h 2125665"/>
              <a:gd name="connsiteX4" fmla="*/ 731520 w 2184082"/>
              <a:gd name="connsiteY4" fmla="*/ 2111434 h 2125665"/>
              <a:gd name="connsiteX5" fmla="*/ 2044930 w 2184082"/>
              <a:gd name="connsiteY5" fmla="*/ 1878677 h 2125665"/>
              <a:gd name="connsiteX6" fmla="*/ 2078182 w 2184082"/>
              <a:gd name="connsiteY6" fmla="*/ 33251 h 2125665"/>
              <a:gd name="connsiteX0" fmla="*/ 0 w 2184082"/>
              <a:gd name="connsiteY0" fmla="*/ 0 h 2125665"/>
              <a:gd name="connsiteX1" fmla="*/ 282633 w 2184082"/>
              <a:gd name="connsiteY1" fmla="*/ 432262 h 2125665"/>
              <a:gd name="connsiteX2" fmla="*/ 315883 w 2184082"/>
              <a:gd name="connsiteY2" fmla="*/ 1612669 h 2125665"/>
              <a:gd name="connsiteX3" fmla="*/ 415636 w 2184082"/>
              <a:gd name="connsiteY3" fmla="*/ 1928553 h 2125665"/>
              <a:gd name="connsiteX4" fmla="*/ 731520 w 2184082"/>
              <a:gd name="connsiteY4" fmla="*/ 2111434 h 2125665"/>
              <a:gd name="connsiteX5" fmla="*/ 2044930 w 2184082"/>
              <a:gd name="connsiteY5" fmla="*/ 1878677 h 2125665"/>
              <a:gd name="connsiteX6" fmla="*/ 2078182 w 2184082"/>
              <a:gd name="connsiteY6" fmla="*/ 33251 h 2125665"/>
              <a:gd name="connsiteX0" fmla="*/ 0 w 2184082"/>
              <a:gd name="connsiteY0" fmla="*/ 66502 h 2092414"/>
              <a:gd name="connsiteX1" fmla="*/ 282633 w 2184082"/>
              <a:gd name="connsiteY1" fmla="*/ 399011 h 2092414"/>
              <a:gd name="connsiteX2" fmla="*/ 315883 w 2184082"/>
              <a:gd name="connsiteY2" fmla="*/ 1579418 h 2092414"/>
              <a:gd name="connsiteX3" fmla="*/ 415636 w 2184082"/>
              <a:gd name="connsiteY3" fmla="*/ 1895302 h 2092414"/>
              <a:gd name="connsiteX4" fmla="*/ 731520 w 2184082"/>
              <a:gd name="connsiteY4" fmla="*/ 2078183 h 2092414"/>
              <a:gd name="connsiteX5" fmla="*/ 2044930 w 2184082"/>
              <a:gd name="connsiteY5" fmla="*/ 1845426 h 2092414"/>
              <a:gd name="connsiteX6" fmla="*/ 2078182 w 2184082"/>
              <a:gd name="connsiteY6" fmla="*/ 0 h 2092414"/>
              <a:gd name="connsiteX0" fmla="*/ 0 w 2127652"/>
              <a:gd name="connsiteY0" fmla="*/ 66502 h 2101452"/>
              <a:gd name="connsiteX1" fmla="*/ 282633 w 2127652"/>
              <a:gd name="connsiteY1" fmla="*/ 399011 h 2101452"/>
              <a:gd name="connsiteX2" fmla="*/ 315883 w 2127652"/>
              <a:gd name="connsiteY2" fmla="*/ 1579418 h 2101452"/>
              <a:gd name="connsiteX3" fmla="*/ 415636 w 2127652"/>
              <a:gd name="connsiteY3" fmla="*/ 1895302 h 2101452"/>
              <a:gd name="connsiteX4" fmla="*/ 731520 w 2127652"/>
              <a:gd name="connsiteY4" fmla="*/ 2078183 h 2101452"/>
              <a:gd name="connsiteX5" fmla="*/ 1712422 w 2127652"/>
              <a:gd name="connsiteY5" fmla="*/ 2078182 h 2101452"/>
              <a:gd name="connsiteX6" fmla="*/ 2044930 w 2127652"/>
              <a:gd name="connsiteY6" fmla="*/ 1845426 h 2101452"/>
              <a:gd name="connsiteX7" fmla="*/ 2078182 w 2127652"/>
              <a:gd name="connsiteY7" fmla="*/ 0 h 2101452"/>
              <a:gd name="connsiteX0" fmla="*/ 0 w 2127652"/>
              <a:gd name="connsiteY0" fmla="*/ 66502 h 2115351"/>
              <a:gd name="connsiteX1" fmla="*/ 282633 w 2127652"/>
              <a:gd name="connsiteY1" fmla="*/ 399011 h 2115351"/>
              <a:gd name="connsiteX2" fmla="*/ 315883 w 2127652"/>
              <a:gd name="connsiteY2" fmla="*/ 1579418 h 2115351"/>
              <a:gd name="connsiteX3" fmla="*/ 415636 w 2127652"/>
              <a:gd name="connsiteY3" fmla="*/ 1895302 h 2115351"/>
              <a:gd name="connsiteX4" fmla="*/ 731520 w 2127652"/>
              <a:gd name="connsiteY4" fmla="*/ 2078183 h 2115351"/>
              <a:gd name="connsiteX5" fmla="*/ 1712422 w 2127652"/>
              <a:gd name="connsiteY5" fmla="*/ 2078182 h 2115351"/>
              <a:gd name="connsiteX6" fmla="*/ 2044930 w 2127652"/>
              <a:gd name="connsiteY6" fmla="*/ 1845426 h 2115351"/>
              <a:gd name="connsiteX7" fmla="*/ 2078182 w 2127652"/>
              <a:gd name="connsiteY7" fmla="*/ 0 h 2115351"/>
              <a:gd name="connsiteX0" fmla="*/ 0 w 2127652"/>
              <a:gd name="connsiteY0" fmla="*/ 66502 h 2115351"/>
              <a:gd name="connsiteX1" fmla="*/ 282633 w 2127652"/>
              <a:gd name="connsiteY1" fmla="*/ 399011 h 2115351"/>
              <a:gd name="connsiteX2" fmla="*/ 315883 w 2127652"/>
              <a:gd name="connsiteY2" fmla="*/ 1579418 h 2115351"/>
              <a:gd name="connsiteX3" fmla="*/ 415636 w 2127652"/>
              <a:gd name="connsiteY3" fmla="*/ 1895302 h 2115351"/>
              <a:gd name="connsiteX4" fmla="*/ 731520 w 2127652"/>
              <a:gd name="connsiteY4" fmla="*/ 2078183 h 2115351"/>
              <a:gd name="connsiteX5" fmla="*/ 1712422 w 2127652"/>
              <a:gd name="connsiteY5" fmla="*/ 2078182 h 2115351"/>
              <a:gd name="connsiteX6" fmla="*/ 2044930 w 2127652"/>
              <a:gd name="connsiteY6" fmla="*/ 1845426 h 2115351"/>
              <a:gd name="connsiteX7" fmla="*/ 2078182 w 2127652"/>
              <a:gd name="connsiteY7" fmla="*/ 0 h 2115351"/>
              <a:gd name="connsiteX0" fmla="*/ 0 w 2127652"/>
              <a:gd name="connsiteY0" fmla="*/ 66502 h 2086451"/>
              <a:gd name="connsiteX1" fmla="*/ 282633 w 2127652"/>
              <a:gd name="connsiteY1" fmla="*/ 399011 h 2086451"/>
              <a:gd name="connsiteX2" fmla="*/ 315883 w 2127652"/>
              <a:gd name="connsiteY2" fmla="*/ 1579418 h 2086451"/>
              <a:gd name="connsiteX3" fmla="*/ 415636 w 2127652"/>
              <a:gd name="connsiteY3" fmla="*/ 1895302 h 2086451"/>
              <a:gd name="connsiteX4" fmla="*/ 731520 w 2127652"/>
              <a:gd name="connsiteY4" fmla="*/ 2078183 h 2086451"/>
              <a:gd name="connsiteX5" fmla="*/ 1712422 w 2127652"/>
              <a:gd name="connsiteY5" fmla="*/ 2078182 h 2086451"/>
              <a:gd name="connsiteX6" fmla="*/ 2044930 w 2127652"/>
              <a:gd name="connsiteY6" fmla="*/ 1845426 h 2086451"/>
              <a:gd name="connsiteX7" fmla="*/ 2078182 w 2127652"/>
              <a:gd name="connsiteY7" fmla="*/ 0 h 2086451"/>
              <a:gd name="connsiteX0" fmla="*/ 0 w 2116066"/>
              <a:gd name="connsiteY0" fmla="*/ 66502 h 2135970"/>
              <a:gd name="connsiteX1" fmla="*/ 282633 w 2116066"/>
              <a:gd name="connsiteY1" fmla="*/ 399011 h 2135970"/>
              <a:gd name="connsiteX2" fmla="*/ 315883 w 2116066"/>
              <a:gd name="connsiteY2" fmla="*/ 1579418 h 2135970"/>
              <a:gd name="connsiteX3" fmla="*/ 415636 w 2116066"/>
              <a:gd name="connsiteY3" fmla="*/ 1895302 h 2135970"/>
              <a:gd name="connsiteX4" fmla="*/ 731520 w 2116066"/>
              <a:gd name="connsiteY4" fmla="*/ 2078183 h 2135970"/>
              <a:gd name="connsiteX5" fmla="*/ 1712422 w 2116066"/>
              <a:gd name="connsiteY5" fmla="*/ 2078182 h 2135970"/>
              <a:gd name="connsiteX6" fmla="*/ 1995054 w 2116066"/>
              <a:gd name="connsiteY6" fmla="*/ 1945179 h 2135970"/>
              <a:gd name="connsiteX7" fmla="*/ 2078182 w 2116066"/>
              <a:gd name="connsiteY7" fmla="*/ 0 h 2135970"/>
              <a:gd name="connsiteX0" fmla="*/ 0 w 2138300"/>
              <a:gd name="connsiteY0" fmla="*/ 66502 h 2085987"/>
              <a:gd name="connsiteX1" fmla="*/ 282633 w 2138300"/>
              <a:gd name="connsiteY1" fmla="*/ 399011 h 2085987"/>
              <a:gd name="connsiteX2" fmla="*/ 315883 w 2138300"/>
              <a:gd name="connsiteY2" fmla="*/ 1579418 h 2085987"/>
              <a:gd name="connsiteX3" fmla="*/ 415636 w 2138300"/>
              <a:gd name="connsiteY3" fmla="*/ 1895302 h 2085987"/>
              <a:gd name="connsiteX4" fmla="*/ 731520 w 2138300"/>
              <a:gd name="connsiteY4" fmla="*/ 2078183 h 2085987"/>
              <a:gd name="connsiteX5" fmla="*/ 1712422 w 2138300"/>
              <a:gd name="connsiteY5" fmla="*/ 2078182 h 2085987"/>
              <a:gd name="connsiteX6" fmla="*/ 1995054 w 2138300"/>
              <a:gd name="connsiteY6" fmla="*/ 1945179 h 2085987"/>
              <a:gd name="connsiteX7" fmla="*/ 2078182 w 2138300"/>
              <a:gd name="connsiteY7" fmla="*/ 0 h 2085987"/>
              <a:gd name="connsiteX0" fmla="*/ 0 w 2085764"/>
              <a:gd name="connsiteY0" fmla="*/ 66502 h 2085987"/>
              <a:gd name="connsiteX1" fmla="*/ 282633 w 2085764"/>
              <a:gd name="connsiteY1" fmla="*/ 399011 h 2085987"/>
              <a:gd name="connsiteX2" fmla="*/ 315883 w 2085764"/>
              <a:gd name="connsiteY2" fmla="*/ 1579418 h 2085987"/>
              <a:gd name="connsiteX3" fmla="*/ 415636 w 2085764"/>
              <a:gd name="connsiteY3" fmla="*/ 1895302 h 2085987"/>
              <a:gd name="connsiteX4" fmla="*/ 731520 w 2085764"/>
              <a:gd name="connsiteY4" fmla="*/ 2078183 h 2085987"/>
              <a:gd name="connsiteX5" fmla="*/ 1712422 w 2085764"/>
              <a:gd name="connsiteY5" fmla="*/ 2078182 h 2085987"/>
              <a:gd name="connsiteX6" fmla="*/ 1995054 w 2085764"/>
              <a:gd name="connsiteY6" fmla="*/ 1945179 h 2085987"/>
              <a:gd name="connsiteX7" fmla="*/ 2078182 w 2085764"/>
              <a:gd name="connsiteY7" fmla="*/ 1612669 h 2085987"/>
              <a:gd name="connsiteX8" fmla="*/ 2078182 w 2085764"/>
              <a:gd name="connsiteY8" fmla="*/ 0 h 2085987"/>
              <a:gd name="connsiteX0" fmla="*/ 0 w 2080133"/>
              <a:gd name="connsiteY0" fmla="*/ 66502 h 2085987"/>
              <a:gd name="connsiteX1" fmla="*/ 282633 w 2080133"/>
              <a:gd name="connsiteY1" fmla="*/ 399011 h 2085987"/>
              <a:gd name="connsiteX2" fmla="*/ 315883 w 2080133"/>
              <a:gd name="connsiteY2" fmla="*/ 1579418 h 2085987"/>
              <a:gd name="connsiteX3" fmla="*/ 415636 w 2080133"/>
              <a:gd name="connsiteY3" fmla="*/ 1895302 h 2085987"/>
              <a:gd name="connsiteX4" fmla="*/ 731520 w 2080133"/>
              <a:gd name="connsiteY4" fmla="*/ 2078183 h 2085987"/>
              <a:gd name="connsiteX5" fmla="*/ 1712422 w 2080133"/>
              <a:gd name="connsiteY5" fmla="*/ 2078182 h 2085987"/>
              <a:gd name="connsiteX6" fmla="*/ 1995054 w 2080133"/>
              <a:gd name="connsiteY6" fmla="*/ 1945179 h 2085987"/>
              <a:gd name="connsiteX7" fmla="*/ 2078182 w 2080133"/>
              <a:gd name="connsiteY7" fmla="*/ 1612669 h 2085987"/>
              <a:gd name="connsiteX8" fmla="*/ 2078182 w 2080133"/>
              <a:gd name="connsiteY8" fmla="*/ 0 h 2085987"/>
              <a:gd name="connsiteX0" fmla="*/ 0 w 2080133"/>
              <a:gd name="connsiteY0" fmla="*/ 66502 h 2085987"/>
              <a:gd name="connsiteX1" fmla="*/ 282633 w 2080133"/>
              <a:gd name="connsiteY1" fmla="*/ 399011 h 2085987"/>
              <a:gd name="connsiteX2" fmla="*/ 315883 w 2080133"/>
              <a:gd name="connsiteY2" fmla="*/ 1579418 h 2085987"/>
              <a:gd name="connsiteX3" fmla="*/ 415636 w 2080133"/>
              <a:gd name="connsiteY3" fmla="*/ 1895302 h 2085987"/>
              <a:gd name="connsiteX4" fmla="*/ 731520 w 2080133"/>
              <a:gd name="connsiteY4" fmla="*/ 2078183 h 2085987"/>
              <a:gd name="connsiteX5" fmla="*/ 1712422 w 2080133"/>
              <a:gd name="connsiteY5" fmla="*/ 2078182 h 2085987"/>
              <a:gd name="connsiteX6" fmla="*/ 1995054 w 2080133"/>
              <a:gd name="connsiteY6" fmla="*/ 1945179 h 2085987"/>
              <a:gd name="connsiteX7" fmla="*/ 2078182 w 2080133"/>
              <a:gd name="connsiteY7" fmla="*/ 1612669 h 2085987"/>
              <a:gd name="connsiteX8" fmla="*/ 2078182 w 2080133"/>
              <a:gd name="connsiteY8" fmla="*/ 0 h 2085987"/>
              <a:gd name="connsiteX0" fmla="*/ 0 w 2078388"/>
              <a:gd name="connsiteY0" fmla="*/ 0 h 2019485"/>
              <a:gd name="connsiteX1" fmla="*/ 282633 w 2078388"/>
              <a:gd name="connsiteY1" fmla="*/ 332509 h 2019485"/>
              <a:gd name="connsiteX2" fmla="*/ 315883 w 2078388"/>
              <a:gd name="connsiteY2" fmla="*/ 1512916 h 2019485"/>
              <a:gd name="connsiteX3" fmla="*/ 415636 w 2078388"/>
              <a:gd name="connsiteY3" fmla="*/ 1828800 h 2019485"/>
              <a:gd name="connsiteX4" fmla="*/ 731520 w 2078388"/>
              <a:gd name="connsiteY4" fmla="*/ 2011681 h 2019485"/>
              <a:gd name="connsiteX5" fmla="*/ 1712422 w 2078388"/>
              <a:gd name="connsiteY5" fmla="*/ 2011680 h 2019485"/>
              <a:gd name="connsiteX6" fmla="*/ 1995054 w 2078388"/>
              <a:gd name="connsiteY6" fmla="*/ 1878677 h 2019485"/>
              <a:gd name="connsiteX7" fmla="*/ 2078182 w 2078388"/>
              <a:gd name="connsiteY7" fmla="*/ 1546167 h 2019485"/>
              <a:gd name="connsiteX8" fmla="*/ 2061556 w 2078388"/>
              <a:gd name="connsiteY8" fmla="*/ 66502 h 2019485"/>
              <a:gd name="connsiteX0" fmla="*/ 0 w 2095612"/>
              <a:gd name="connsiteY0" fmla="*/ 0 h 2019485"/>
              <a:gd name="connsiteX1" fmla="*/ 282633 w 2095612"/>
              <a:gd name="connsiteY1" fmla="*/ 332509 h 2019485"/>
              <a:gd name="connsiteX2" fmla="*/ 315883 w 2095612"/>
              <a:gd name="connsiteY2" fmla="*/ 1512916 h 2019485"/>
              <a:gd name="connsiteX3" fmla="*/ 415636 w 2095612"/>
              <a:gd name="connsiteY3" fmla="*/ 1828800 h 2019485"/>
              <a:gd name="connsiteX4" fmla="*/ 731520 w 2095612"/>
              <a:gd name="connsiteY4" fmla="*/ 2011681 h 2019485"/>
              <a:gd name="connsiteX5" fmla="*/ 1712422 w 2095612"/>
              <a:gd name="connsiteY5" fmla="*/ 2011680 h 2019485"/>
              <a:gd name="connsiteX6" fmla="*/ 1995054 w 2095612"/>
              <a:gd name="connsiteY6" fmla="*/ 1878677 h 2019485"/>
              <a:gd name="connsiteX7" fmla="*/ 2078182 w 2095612"/>
              <a:gd name="connsiteY7" fmla="*/ 1546167 h 2019485"/>
              <a:gd name="connsiteX8" fmla="*/ 2094806 w 2095612"/>
              <a:gd name="connsiteY8" fmla="*/ 33251 h 2019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5612" h="2019485">
                <a:moveTo>
                  <a:pt x="0" y="0"/>
                </a:moveTo>
                <a:cubicBezTo>
                  <a:pt x="167640" y="52647"/>
                  <a:pt x="229986" y="80356"/>
                  <a:pt x="282633" y="332509"/>
                </a:cubicBezTo>
                <a:cubicBezTo>
                  <a:pt x="335280" y="584662"/>
                  <a:pt x="335280" y="1263534"/>
                  <a:pt x="315883" y="1512916"/>
                </a:cubicBezTo>
                <a:cubicBezTo>
                  <a:pt x="329737" y="1762298"/>
                  <a:pt x="346363" y="1745673"/>
                  <a:pt x="415636" y="1828800"/>
                </a:cubicBezTo>
                <a:cubicBezTo>
                  <a:pt x="484909" y="1911927"/>
                  <a:pt x="509847" y="1989514"/>
                  <a:pt x="731520" y="2011681"/>
                </a:cubicBezTo>
                <a:cubicBezTo>
                  <a:pt x="953193" y="2033848"/>
                  <a:pt x="1510146" y="2000597"/>
                  <a:pt x="1712422" y="2011680"/>
                </a:cubicBezTo>
                <a:cubicBezTo>
                  <a:pt x="1864823" y="1989512"/>
                  <a:pt x="1934094" y="1956262"/>
                  <a:pt x="1995054" y="1878677"/>
                </a:cubicBezTo>
                <a:cubicBezTo>
                  <a:pt x="2056014" y="1801092"/>
                  <a:pt x="2080953" y="1886989"/>
                  <a:pt x="2078182" y="1546167"/>
                </a:cubicBezTo>
                <a:cubicBezTo>
                  <a:pt x="2075412" y="1271848"/>
                  <a:pt x="2100348" y="293716"/>
                  <a:pt x="2094806" y="33251"/>
                </a:cubicBezTo>
              </a:path>
            </a:pathLst>
          </a:custGeom>
          <a:no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楕円 11"/>
          <p:cNvSpPr/>
          <p:nvPr/>
        </p:nvSpPr>
        <p:spPr>
          <a:xfrm>
            <a:off x="2414682" y="2272605"/>
            <a:ext cx="144016" cy="144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楕円 12"/>
          <p:cNvSpPr/>
          <p:nvPr/>
        </p:nvSpPr>
        <p:spPr>
          <a:xfrm>
            <a:off x="3350786" y="1912565"/>
            <a:ext cx="144016" cy="144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円/楕円 13"/>
          <p:cNvSpPr/>
          <p:nvPr/>
        </p:nvSpPr>
        <p:spPr>
          <a:xfrm>
            <a:off x="755576" y="1768549"/>
            <a:ext cx="144016" cy="144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p:cNvSpPr/>
          <p:nvPr/>
        </p:nvSpPr>
        <p:spPr>
          <a:xfrm>
            <a:off x="755576" y="2200597"/>
            <a:ext cx="144016" cy="144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p:nvSpPr>
        <p:spPr>
          <a:xfrm>
            <a:off x="755576" y="2992685"/>
            <a:ext cx="144016" cy="144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フリーフォーム 25"/>
          <p:cNvSpPr/>
          <p:nvPr/>
        </p:nvSpPr>
        <p:spPr>
          <a:xfrm rot="19503634">
            <a:off x="6335428" y="678740"/>
            <a:ext cx="2095612" cy="2019485"/>
          </a:xfrm>
          <a:custGeom>
            <a:avLst/>
            <a:gdLst>
              <a:gd name="connsiteX0" fmla="*/ 0 w 2180079"/>
              <a:gd name="connsiteY0" fmla="*/ 34200 h 2176531"/>
              <a:gd name="connsiteX1" fmla="*/ 332509 w 2180079"/>
              <a:gd name="connsiteY1" fmla="*/ 250331 h 2176531"/>
              <a:gd name="connsiteX2" fmla="*/ 382385 w 2180079"/>
              <a:gd name="connsiteY2" fmla="*/ 1896251 h 2176531"/>
              <a:gd name="connsiteX3" fmla="*/ 1995054 w 2180079"/>
              <a:gd name="connsiteY3" fmla="*/ 1996004 h 2176531"/>
              <a:gd name="connsiteX4" fmla="*/ 2078182 w 2180079"/>
              <a:gd name="connsiteY4" fmla="*/ 67451 h 2176531"/>
              <a:gd name="connsiteX0" fmla="*/ 0 w 2180079"/>
              <a:gd name="connsiteY0" fmla="*/ 0 h 2142331"/>
              <a:gd name="connsiteX1" fmla="*/ 332509 w 2180079"/>
              <a:gd name="connsiteY1" fmla="*/ 216131 h 2142331"/>
              <a:gd name="connsiteX2" fmla="*/ 382385 w 2180079"/>
              <a:gd name="connsiteY2" fmla="*/ 1862051 h 2142331"/>
              <a:gd name="connsiteX3" fmla="*/ 1995054 w 2180079"/>
              <a:gd name="connsiteY3" fmla="*/ 1961804 h 2142331"/>
              <a:gd name="connsiteX4" fmla="*/ 2078182 w 2180079"/>
              <a:gd name="connsiteY4" fmla="*/ 33251 h 2142331"/>
              <a:gd name="connsiteX0" fmla="*/ 0 w 2180079"/>
              <a:gd name="connsiteY0" fmla="*/ 0 h 2142331"/>
              <a:gd name="connsiteX1" fmla="*/ 332509 w 2180079"/>
              <a:gd name="connsiteY1" fmla="*/ 216131 h 2142331"/>
              <a:gd name="connsiteX2" fmla="*/ 382385 w 2180079"/>
              <a:gd name="connsiteY2" fmla="*/ 1862051 h 2142331"/>
              <a:gd name="connsiteX3" fmla="*/ 1995054 w 2180079"/>
              <a:gd name="connsiteY3" fmla="*/ 1961804 h 2142331"/>
              <a:gd name="connsiteX4" fmla="*/ 2078182 w 2180079"/>
              <a:gd name="connsiteY4" fmla="*/ 33251 h 2142331"/>
              <a:gd name="connsiteX0" fmla="*/ 0 w 2180079"/>
              <a:gd name="connsiteY0" fmla="*/ 0 h 2131802"/>
              <a:gd name="connsiteX1" fmla="*/ 332509 w 2180079"/>
              <a:gd name="connsiteY1" fmla="*/ 432262 h 2131802"/>
              <a:gd name="connsiteX2" fmla="*/ 382385 w 2180079"/>
              <a:gd name="connsiteY2" fmla="*/ 1862051 h 2131802"/>
              <a:gd name="connsiteX3" fmla="*/ 1995054 w 2180079"/>
              <a:gd name="connsiteY3" fmla="*/ 1961804 h 2131802"/>
              <a:gd name="connsiteX4" fmla="*/ 2078182 w 2180079"/>
              <a:gd name="connsiteY4" fmla="*/ 33251 h 2131802"/>
              <a:gd name="connsiteX0" fmla="*/ 0 w 2172740"/>
              <a:gd name="connsiteY0" fmla="*/ 0 h 2153909"/>
              <a:gd name="connsiteX1" fmla="*/ 332509 w 2172740"/>
              <a:gd name="connsiteY1" fmla="*/ 432262 h 2153909"/>
              <a:gd name="connsiteX2" fmla="*/ 498763 w 2172740"/>
              <a:gd name="connsiteY2" fmla="*/ 1911928 h 2153909"/>
              <a:gd name="connsiteX3" fmla="*/ 1995054 w 2172740"/>
              <a:gd name="connsiteY3" fmla="*/ 1961804 h 2153909"/>
              <a:gd name="connsiteX4" fmla="*/ 2078182 w 2172740"/>
              <a:gd name="connsiteY4" fmla="*/ 33251 h 2153909"/>
              <a:gd name="connsiteX0" fmla="*/ 0 w 2172740"/>
              <a:gd name="connsiteY0" fmla="*/ 0 h 2111819"/>
              <a:gd name="connsiteX1" fmla="*/ 332509 w 2172740"/>
              <a:gd name="connsiteY1" fmla="*/ 432262 h 2111819"/>
              <a:gd name="connsiteX2" fmla="*/ 498763 w 2172740"/>
              <a:gd name="connsiteY2" fmla="*/ 1911928 h 2111819"/>
              <a:gd name="connsiteX3" fmla="*/ 1995054 w 2172740"/>
              <a:gd name="connsiteY3" fmla="*/ 1961804 h 2111819"/>
              <a:gd name="connsiteX4" fmla="*/ 2078182 w 2172740"/>
              <a:gd name="connsiteY4" fmla="*/ 33251 h 2111819"/>
              <a:gd name="connsiteX0" fmla="*/ 0 w 2177964"/>
              <a:gd name="connsiteY0" fmla="*/ 0 h 2117944"/>
              <a:gd name="connsiteX1" fmla="*/ 332509 w 2177964"/>
              <a:gd name="connsiteY1" fmla="*/ 432262 h 2117944"/>
              <a:gd name="connsiteX2" fmla="*/ 415636 w 2177964"/>
              <a:gd name="connsiteY2" fmla="*/ 1928553 h 2117944"/>
              <a:gd name="connsiteX3" fmla="*/ 1995054 w 2177964"/>
              <a:gd name="connsiteY3" fmla="*/ 1961804 h 2117944"/>
              <a:gd name="connsiteX4" fmla="*/ 2078182 w 2177964"/>
              <a:gd name="connsiteY4" fmla="*/ 33251 h 2117944"/>
              <a:gd name="connsiteX0" fmla="*/ 0 w 2205764"/>
              <a:gd name="connsiteY0" fmla="*/ 0 h 2112577"/>
              <a:gd name="connsiteX1" fmla="*/ 332509 w 2205764"/>
              <a:gd name="connsiteY1" fmla="*/ 432262 h 2112577"/>
              <a:gd name="connsiteX2" fmla="*/ 415636 w 2205764"/>
              <a:gd name="connsiteY2" fmla="*/ 1928553 h 2112577"/>
              <a:gd name="connsiteX3" fmla="*/ 2044930 w 2205764"/>
              <a:gd name="connsiteY3" fmla="*/ 1878677 h 2112577"/>
              <a:gd name="connsiteX4" fmla="*/ 2078182 w 2205764"/>
              <a:gd name="connsiteY4" fmla="*/ 33251 h 2112577"/>
              <a:gd name="connsiteX0" fmla="*/ 0 w 2141884"/>
              <a:gd name="connsiteY0" fmla="*/ 0 h 2067908"/>
              <a:gd name="connsiteX1" fmla="*/ 332509 w 2141884"/>
              <a:gd name="connsiteY1" fmla="*/ 432262 h 2067908"/>
              <a:gd name="connsiteX2" fmla="*/ 415636 w 2141884"/>
              <a:gd name="connsiteY2" fmla="*/ 1928553 h 2067908"/>
              <a:gd name="connsiteX3" fmla="*/ 2044930 w 2141884"/>
              <a:gd name="connsiteY3" fmla="*/ 1878677 h 2067908"/>
              <a:gd name="connsiteX4" fmla="*/ 2078182 w 2141884"/>
              <a:gd name="connsiteY4" fmla="*/ 33251 h 2067908"/>
              <a:gd name="connsiteX0" fmla="*/ 0 w 2141884"/>
              <a:gd name="connsiteY0" fmla="*/ 0 h 1989418"/>
              <a:gd name="connsiteX1" fmla="*/ 332509 w 2141884"/>
              <a:gd name="connsiteY1" fmla="*/ 432262 h 1989418"/>
              <a:gd name="connsiteX2" fmla="*/ 315883 w 2141884"/>
              <a:gd name="connsiteY2" fmla="*/ 1612669 h 1989418"/>
              <a:gd name="connsiteX3" fmla="*/ 415636 w 2141884"/>
              <a:gd name="connsiteY3" fmla="*/ 1928553 h 1989418"/>
              <a:gd name="connsiteX4" fmla="*/ 2044930 w 2141884"/>
              <a:gd name="connsiteY4" fmla="*/ 1878677 h 1989418"/>
              <a:gd name="connsiteX5" fmla="*/ 2078182 w 2141884"/>
              <a:gd name="connsiteY5" fmla="*/ 33251 h 1989418"/>
              <a:gd name="connsiteX0" fmla="*/ 0 w 2141884"/>
              <a:gd name="connsiteY0" fmla="*/ 0 h 1989418"/>
              <a:gd name="connsiteX1" fmla="*/ 332509 w 2141884"/>
              <a:gd name="connsiteY1" fmla="*/ 432262 h 1989418"/>
              <a:gd name="connsiteX2" fmla="*/ 315883 w 2141884"/>
              <a:gd name="connsiteY2" fmla="*/ 1612669 h 1989418"/>
              <a:gd name="connsiteX3" fmla="*/ 415636 w 2141884"/>
              <a:gd name="connsiteY3" fmla="*/ 1928553 h 1989418"/>
              <a:gd name="connsiteX4" fmla="*/ 2044930 w 2141884"/>
              <a:gd name="connsiteY4" fmla="*/ 1878677 h 1989418"/>
              <a:gd name="connsiteX5" fmla="*/ 2078182 w 2141884"/>
              <a:gd name="connsiteY5" fmla="*/ 33251 h 1989418"/>
              <a:gd name="connsiteX0" fmla="*/ 0 w 2184082"/>
              <a:gd name="connsiteY0" fmla="*/ 0 h 2125665"/>
              <a:gd name="connsiteX1" fmla="*/ 332509 w 2184082"/>
              <a:gd name="connsiteY1" fmla="*/ 432262 h 2125665"/>
              <a:gd name="connsiteX2" fmla="*/ 315883 w 2184082"/>
              <a:gd name="connsiteY2" fmla="*/ 1612669 h 2125665"/>
              <a:gd name="connsiteX3" fmla="*/ 415636 w 2184082"/>
              <a:gd name="connsiteY3" fmla="*/ 1928553 h 2125665"/>
              <a:gd name="connsiteX4" fmla="*/ 731520 w 2184082"/>
              <a:gd name="connsiteY4" fmla="*/ 2111434 h 2125665"/>
              <a:gd name="connsiteX5" fmla="*/ 2044930 w 2184082"/>
              <a:gd name="connsiteY5" fmla="*/ 1878677 h 2125665"/>
              <a:gd name="connsiteX6" fmla="*/ 2078182 w 2184082"/>
              <a:gd name="connsiteY6" fmla="*/ 33251 h 2125665"/>
              <a:gd name="connsiteX0" fmla="*/ 0 w 2184082"/>
              <a:gd name="connsiteY0" fmla="*/ 0 h 2125665"/>
              <a:gd name="connsiteX1" fmla="*/ 282633 w 2184082"/>
              <a:gd name="connsiteY1" fmla="*/ 432262 h 2125665"/>
              <a:gd name="connsiteX2" fmla="*/ 315883 w 2184082"/>
              <a:gd name="connsiteY2" fmla="*/ 1612669 h 2125665"/>
              <a:gd name="connsiteX3" fmla="*/ 415636 w 2184082"/>
              <a:gd name="connsiteY3" fmla="*/ 1928553 h 2125665"/>
              <a:gd name="connsiteX4" fmla="*/ 731520 w 2184082"/>
              <a:gd name="connsiteY4" fmla="*/ 2111434 h 2125665"/>
              <a:gd name="connsiteX5" fmla="*/ 2044930 w 2184082"/>
              <a:gd name="connsiteY5" fmla="*/ 1878677 h 2125665"/>
              <a:gd name="connsiteX6" fmla="*/ 2078182 w 2184082"/>
              <a:gd name="connsiteY6" fmla="*/ 33251 h 2125665"/>
              <a:gd name="connsiteX0" fmla="*/ 0 w 2184082"/>
              <a:gd name="connsiteY0" fmla="*/ 66502 h 2092414"/>
              <a:gd name="connsiteX1" fmla="*/ 282633 w 2184082"/>
              <a:gd name="connsiteY1" fmla="*/ 399011 h 2092414"/>
              <a:gd name="connsiteX2" fmla="*/ 315883 w 2184082"/>
              <a:gd name="connsiteY2" fmla="*/ 1579418 h 2092414"/>
              <a:gd name="connsiteX3" fmla="*/ 415636 w 2184082"/>
              <a:gd name="connsiteY3" fmla="*/ 1895302 h 2092414"/>
              <a:gd name="connsiteX4" fmla="*/ 731520 w 2184082"/>
              <a:gd name="connsiteY4" fmla="*/ 2078183 h 2092414"/>
              <a:gd name="connsiteX5" fmla="*/ 2044930 w 2184082"/>
              <a:gd name="connsiteY5" fmla="*/ 1845426 h 2092414"/>
              <a:gd name="connsiteX6" fmla="*/ 2078182 w 2184082"/>
              <a:gd name="connsiteY6" fmla="*/ 0 h 2092414"/>
              <a:gd name="connsiteX0" fmla="*/ 0 w 2127652"/>
              <a:gd name="connsiteY0" fmla="*/ 66502 h 2101452"/>
              <a:gd name="connsiteX1" fmla="*/ 282633 w 2127652"/>
              <a:gd name="connsiteY1" fmla="*/ 399011 h 2101452"/>
              <a:gd name="connsiteX2" fmla="*/ 315883 w 2127652"/>
              <a:gd name="connsiteY2" fmla="*/ 1579418 h 2101452"/>
              <a:gd name="connsiteX3" fmla="*/ 415636 w 2127652"/>
              <a:gd name="connsiteY3" fmla="*/ 1895302 h 2101452"/>
              <a:gd name="connsiteX4" fmla="*/ 731520 w 2127652"/>
              <a:gd name="connsiteY4" fmla="*/ 2078183 h 2101452"/>
              <a:gd name="connsiteX5" fmla="*/ 1712422 w 2127652"/>
              <a:gd name="connsiteY5" fmla="*/ 2078182 h 2101452"/>
              <a:gd name="connsiteX6" fmla="*/ 2044930 w 2127652"/>
              <a:gd name="connsiteY6" fmla="*/ 1845426 h 2101452"/>
              <a:gd name="connsiteX7" fmla="*/ 2078182 w 2127652"/>
              <a:gd name="connsiteY7" fmla="*/ 0 h 2101452"/>
              <a:gd name="connsiteX0" fmla="*/ 0 w 2127652"/>
              <a:gd name="connsiteY0" fmla="*/ 66502 h 2115351"/>
              <a:gd name="connsiteX1" fmla="*/ 282633 w 2127652"/>
              <a:gd name="connsiteY1" fmla="*/ 399011 h 2115351"/>
              <a:gd name="connsiteX2" fmla="*/ 315883 w 2127652"/>
              <a:gd name="connsiteY2" fmla="*/ 1579418 h 2115351"/>
              <a:gd name="connsiteX3" fmla="*/ 415636 w 2127652"/>
              <a:gd name="connsiteY3" fmla="*/ 1895302 h 2115351"/>
              <a:gd name="connsiteX4" fmla="*/ 731520 w 2127652"/>
              <a:gd name="connsiteY4" fmla="*/ 2078183 h 2115351"/>
              <a:gd name="connsiteX5" fmla="*/ 1712422 w 2127652"/>
              <a:gd name="connsiteY5" fmla="*/ 2078182 h 2115351"/>
              <a:gd name="connsiteX6" fmla="*/ 2044930 w 2127652"/>
              <a:gd name="connsiteY6" fmla="*/ 1845426 h 2115351"/>
              <a:gd name="connsiteX7" fmla="*/ 2078182 w 2127652"/>
              <a:gd name="connsiteY7" fmla="*/ 0 h 2115351"/>
              <a:gd name="connsiteX0" fmla="*/ 0 w 2127652"/>
              <a:gd name="connsiteY0" fmla="*/ 66502 h 2115351"/>
              <a:gd name="connsiteX1" fmla="*/ 282633 w 2127652"/>
              <a:gd name="connsiteY1" fmla="*/ 399011 h 2115351"/>
              <a:gd name="connsiteX2" fmla="*/ 315883 w 2127652"/>
              <a:gd name="connsiteY2" fmla="*/ 1579418 h 2115351"/>
              <a:gd name="connsiteX3" fmla="*/ 415636 w 2127652"/>
              <a:gd name="connsiteY3" fmla="*/ 1895302 h 2115351"/>
              <a:gd name="connsiteX4" fmla="*/ 731520 w 2127652"/>
              <a:gd name="connsiteY4" fmla="*/ 2078183 h 2115351"/>
              <a:gd name="connsiteX5" fmla="*/ 1712422 w 2127652"/>
              <a:gd name="connsiteY5" fmla="*/ 2078182 h 2115351"/>
              <a:gd name="connsiteX6" fmla="*/ 2044930 w 2127652"/>
              <a:gd name="connsiteY6" fmla="*/ 1845426 h 2115351"/>
              <a:gd name="connsiteX7" fmla="*/ 2078182 w 2127652"/>
              <a:gd name="connsiteY7" fmla="*/ 0 h 2115351"/>
              <a:gd name="connsiteX0" fmla="*/ 0 w 2127652"/>
              <a:gd name="connsiteY0" fmla="*/ 66502 h 2086451"/>
              <a:gd name="connsiteX1" fmla="*/ 282633 w 2127652"/>
              <a:gd name="connsiteY1" fmla="*/ 399011 h 2086451"/>
              <a:gd name="connsiteX2" fmla="*/ 315883 w 2127652"/>
              <a:gd name="connsiteY2" fmla="*/ 1579418 h 2086451"/>
              <a:gd name="connsiteX3" fmla="*/ 415636 w 2127652"/>
              <a:gd name="connsiteY3" fmla="*/ 1895302 h 2086451"/>
              <a:gd name="connsiteX4" fmla="*/ 731520 w 2127652"/>
              <a:gd name="connsiteY4" fmla="*/ 2078183 h 2086451"/>
              <a:gd name="connsiteX5" fmla="*/ 1712422 w 2127652"/>
              <a:gd name="connsiteY5" fmla="*/ 2078182 h 2086451"/>
              <a:gd name="connsiteX6" fmla="*/ 2044930 w 2127652"/>
              <a:gd name="connsiteY6" fmla="*/ 1845426 h 2086451"/>
              <a:gd name="connsiteX7" fmla="*/ 2078182 w 2127652"/>
              <a:gd name="connsiteY7" fmla="*/ 0 h 2086451"/>
              <a:gd name="connsiteX0" fmla="*/ 0 w 2116066"/>
              <a:gd name="connsiteY0" fmla="*/ 66502 h 2135970"/>
              <a:gd name="connsiteX1" fmla="*/ 282633 w 2116066"/>
              <a:gd name="connsiteY1" fmla="*/ 399011 h 2135970"/>
              <a:gd name="connsiteX2" fmla="*/ 315883 w 2116066"/>
              <a:gd name="connsiteY2" fmla="*/ 1579418 h 2135970"/>
              <a:gd name="connsiteX3" fmla="*/ 415636 w 2116066"/>
              <a:gd name="connsiteY3" fmla="*/ 1895302 h 2135970"/>
              <a:gd name="connsiteX4" fmla="*/ 731520 w 2116066"/>
              <a:gd name="connsiteY4" fmla="*/ 2078183 h 2135970"/>
              <a:gd name="connsiteX5" fmla="*/ 1712422 w 2116066"/>
              <a:gd name="connsiteY5" fmla="*/ 2078182 h 2135970"/>
              <a:gd name="connsiteX6" fmla="*/ 1995054 w 2116066"/>
              <a:gd name="connsiteY6" fmla="*/ 1945179 h 2135970"/>
              <a:gd name="connsiteX7" fmla="*/ 2078182 w 2116066"/>
              <a:gd name="connsiteY7" fmla="*/ 0 h 2135970"/>
              <a:gd name="connsiteX0" fmla="*/ 0 w 2138300"/>
              <a:gd name="connsiteY0" fmla="*/ 66502 h 2085987"/>
              <a:gd name="connsiteX1" fmla="*/ 282633 w 2138300"/>
              <a:gd name="connsiteY1" fmla="*/ 399011 h 2085987"/>
              <a:gd name="connsiteX2" fmla="*/ 315883 w 2138300"/>
              <a:gd name="connsiteY2" fmla="*/ 1579418 h 2085987"/>
              <a:gd name="connsiteX3" fmla="*/ 415636 w 2138300"/>
              <a:gd name="connsiteY3" fmla="*/ 1895302 h 2085987"/>
              <a:gd name="connsiteX4" fmla="*/ 731520 w 2138300"/>
              <a:gd name="connsiteY4" fmla="*/ 2078183 h 2085987"/>
              <a:gd name="connsiteX5" fmla="*/ 1712422 w 2138300"/>
              <a:gd name="connsiteY5" fmla="*/ 2078182 h 2085987"/>
              <a:gd name="connsiteX6" fmla="*/ 1995054 w 2138300"/>
              <a:gd name="connsiteY6" fmla="*/ 1945179 h 2085987"/>
              <a:gd name="connsiteX7" fmla="*/ 2078182 w 2138300"/>
              <a:gd name="connsiteY7" fmla="*/ 0 h 2085987"/>
              <a:gd name="connsiteX0" fmla="*/ 0 w 2085764"/>
              <a:gd name="connsiteY0" fmla="*/ 66502 h 2085987"/>
              <a:gd name="connsiteX1" fmla="*/ 282633 w 2085764"/>
              <a:gd name="connsiteY1" fmla="*/ 399011 h 2085987"/>
              <a:gd name="connsiteX2" fmla="*/ 315883 w 2085764"/>
              <a:gd name="connsiteY2" fmla="*/ 1579418 h 2085987"/>
              <a:gd name="connsiteX3" fmla="*/ 415636 w 2085764"/>
              <a:gd name="connsiteY3" fmla="*/ 1895302 h 2085987"/>
              <a:gd name="connsiteX4" fmla="*/ 731520 w 2085764"/>
              <a:gd name="connsiteY4" fmla="*/ 2078183 h 2085987"/>
              <a:gd name="connsiteX5" fmla="*/ 1712422 w 2085764"/>
              <a:gd name="connsiteY5" fmla="*/ 2078182 h 2085987"/>
              <a:gd name="connsiteX6" fmla="*/ 1995054 w 2085764"/>
              <a:gd name="connsiteY6" fmla="*/ 1945179 h 2085987"/>
              <a:gd name="connsiteX7" fmla="*/ 2078182 w 2085764"/>
              <a:gd name="connsiteY7" fmla="*/ 1612669 h 2085987"/>
              <a:gd name="connsiteX8" fmla="*/ 2078182 w 2085764"/>
              <a:gd name="connsiteY8" fmla="*/ 0 h 2085987"/>
              <a:gd name="connsiteX0" fmla="*/ 0 w 2080133"/>
              <a:gd name="connsiteY0" fmla="*/ 66502 h 2085987"/>
              <a:gd name="connsiteX1" fmla="*/ 282633 w 2080133"/>
              <a:gd name="connsiteY1" fmla="*/ 399011 h 2085987"/>
              <a:gd name="connsiteX2" fmla="*/ 315883 w 2080133"/>
              <a:gd name="connsiteY2" fmla="*/ 1579418 h 2085987"/>
              <a:gd name="connsiteX3" fmla="*/ 415636 w 2080133"/>
              <a:gd name="connsiteY3" fmla="*/ 1895302 h 2085987"/>
              <a:gd name="connsiteX4" fmla="*/ 731520 w 2080133"/>
              <a:gd name="connsiteY4" fmla="*/ 2078183 h 2085987"/>
              <a:gd name="connsiteX5" fmla="*/ 1712422 w 2080133"/>
              <a:gd name="connsiteY5" fmla="*/ 2078182 h 2085987"/>
              <a:gd name="connsiteX6" fmla="*/ 1995054 w 2080133"/>
              <a:gd name="connsiteY6" fmla="*/ 1945179 h 2085987"/>
              <a:gd name="connsiteX7" fmla="*/ 2078182 w 2080133"/>
              <a:gd name="connsiteY7" fmla="*/ 1612669 h 2085987"/>
              <a:gd name="connsiteX8" fmla="*/ 2078182 w 2080133"/>
              <a:gd name="connsiteY8" fmla="*/ 0 h 2085987"/>
              <a:gd name="connsiteX0" fmla="*/ 0 w 2080133"/>
              <a:gd name="connsiteY0" fmla="*/ 66502 h 2085987"/>
              <a:gd name="connsiteX1" fmla="*/ 282633 w 2080133"/>
              <a:gd name="connsiteY1" fmla="*/ 399011 h 2085987"/>
              <a:gd name="connsiteX2" fmla="*/ 315883 w 2080133"/>
              <a:gd name="connsiteY2" fmla="*/ 1579418 h 2085987"/>
              <a:gd name="connsiteX3" fmla="*/ 415636 w 2080133"/>
              <a:gd name="connsiteY3" fmla="*/ 1895302 h 2085987"/>
              <a:gd name="connsiteX4" fmla="*/ 731520 w 2080133"/>
              <a:gd name="connsiteY4" fmla="*/ 2078183 h 2085987"/>
              <a:gd name="connsiteX5" fmla="*/ 1712422 w 2080133"/>
              <a:gd name="connsiteY5" fmla="*/ 2078182 h 2085987"/>
              <a:gd name="connsiteX6" fmla="*/ 1995054 w 2080133"/>
              <a:gd name="connsiteY6" fmla="*/ 1945179 h 2085987"/>
              <a:gd name="connsiteX7" fmla="*/ 2078182 w 2080133"/>
              <a:gd name="connsiteY7" fmla="*/ 1612669 h 2085987"/>
              <a:gd name="connsiteX8" fmla="*/ 2078182 w 2080133"/>
              <a:gd name="connsiteY8" fmla="*/ 0 h 2085987"/>
              <a:gd name="connsiteX0" fmla="*/ 0 w 2078388"/>
              <a:gd name="connsiteY0" fmla="*/ 0 h 2019485"/>
              <a:gd name="connsiteX1" fmla="*/ 282633 w 2078388"/>
              <a:gd name="connsiteY1" fmla="*/ 332509 h 2019485"/>
              <a:gd name="connsiteX2" fmla="*/ 315883 w 2078388"/>
              <a:gd name="connsiteY2" fmla="*/ 1512916 h 2019485"/>
              <a:gd name="connsiteX3" fmla="*/ 415636 w 2078388"/>
              <a:gd name="connsiteY3" fmla="*/ 1828800 h 2019485"/>
              <a:gd name="connsiteX4" fmla="*/ 731520 w 2078388"/>
              <a:gd name="connsiteY4" fmla="*/ 2011681 h 2019485"/>
              <a:gd name="connsiteX5" fmla="*/ 1712422 w 2078388"/>
              <a:gd name="connsiteY5" fmla="*/ 2011680 h 2019485"/>
              <a:gd name="connsiteX6" fmla="*/ 1995054 w 2078388"/>
              <a:gd name="connsiteY6" fmla="*/ 1878677 h 2019485"/>
              <a:gd name="connsiteX7" fmla="*/ 2078182 w 2078388"/>
              <a:gd name="connsiteY7" fmla="*/ 1546167 h 2019485"/>
              <a:gd name="connsiteX8" fmla="*/ 2061556 w 2078388"/>
              <a:gd name="connsiteY8" fmla="*/ 66502 h 2019485"/>
              <a:gd name="connsiteX0" fmla="*/ 0 w 2095612"/>
              <a:gd name="connsiteY0" fmla="*/ 0 h 2019485"/>
              <a:gd name="connsiteX1" fmla="*/ 282633 w 2095612"/>
              <a:gd name="connsiteY1" fmla="*/ 332509 h 2019485"/>
              <a:gd name="connsiteX2" fmla="*/ 315883 w 2095612"/>
              <a:gd name="connsiteY2" fmla="*/ 1512916 h 2019485"/>
              <a:gd name="connsiteX3" fmla="*/ 415636 w 2095612"/>
              <a:gd name="connsiteY3" fmla="*/ 1828800 h 2019485"/>
              <a:gd name="connsiteX4" fmla="*/ 731520 w 2095612"/>
              <a:gd name="connsiteY4" fmla="*/ 2011681 h 2019485"/>
              <a:gd name="connsiteX5" fmla="*/ 1712422 w 2095612"/>
              <a:gd name="connsiteY5" fmla="*/ 2011680 h 2019485"/>
              <a:gd name="connsiteX6" fmla="*/ 1995054 w 2095612"/>
              <a:gd name="connsiteY6" fmla="*/ 1878677 h 2019485"/>
              <a:gd name="connsiteX7" fmla="*/ 2078182 w 2095612"/>
              <a:gd name="connsiteY7" fmla="*/ 1546167 h 2019485"/>
              <a:gd name="connsiteX8" fmla="*/ 2094806 w 2095612"/>
              <a:gd name="connsiteY8" fmla="*/ 33251 h 2019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5612" h="2019485">
                <a:moveTo>
                  <a:pt x="0" y="0"/>
                </a:moveTo>
                <a:cubicBezTo>
                  <a:pt x="167640" y="52647"/>
                  <a:pt x="229986" y="80356"/>
                  <a:pt x="282633" y="332509"/>
                </a:cubicBezTo>
                <a:cubicBezTo>
                  <a:pt x="335280" y="584662"/>
                  <a:pt x="335280" y="1263534"/>
                  <a:pt x="315883" y="1512916"/>
                </a:cubicBezTo>
                <a:cubicBezTo>
                  <a:pt x="329737" y="1762298"/>
                  <a:pt x="346363" y="1745673"/>
                  <a:pt x="415636" y="1828800"/>
                </a:cubicBezTo>
                <a:cubicBezTo>
                  <a:pt x="484909" y="1911927"/>
                  <a:pt x="509847" y="1989514"/>
                  <a:pt x="731520" y="2011681"/>
                </a:cubicBezTo>
                <a:cubicBezTo>
                  <a:pt x="953193" y="2033848"/>
                  <a:pt x="1510146" y="2000597"/>
                  <a:pt x="1712422" y="2011680"/>
                </a:cubicBezTo>
                <a:cubicBezTo>
                  <a:pt x="1864823" y="1989512"/>
                  <a:pt x="1934094" y="1956262"/>
                  <a:pt x="1995054" y="1878677"/>
                </a:cubicBezTo>
                <a:cubicBezTo>
                  <a:pt x="2056014" y="1801092"/>
                  <a:pt x="2080953" y="1886989"/>
                  <a:pt x="2078182" y="1546167"/>
                </a:cubicBezTo>
                <a:cubicBezTo>
                  <a:pt x="2075412" y="1271848"/>
                  <a:pt x="2100348" y="293716"/>
                  <a:pt x="2094806" y="33251"/>
                </a:cubicBezTo>
              </a:path>
            </a:pathLst>
          </a:custGeom>
          <a:no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68" name="グループ化 67"/>
          <p:cNvGrpSpPr/>
          <p:nvPr/>
        </p:nvGrpSpPr>
        <p:grpSpPr>
          <a:xfrm>
            <a:off x="5292081" y="188640"/>
            <a:ext cx="3456384" cy="4320480"/>
            <a:chOff x="5436096" y="764704"/>
            <a:chExt cx="3456384" cy="4320480"/>
          </a:xfrm>
        </p:grpSpPr>
        <p:cxnSp>
          <p:nvCxnSpPr>
            <p:cNvPr id="33" name="直線コネクタ 32"/>
            <p:cNvCxnSpPr/>
            <p:nvPr/>
          </p:nvCxnSpPr>
          <p:spPr>
            <a:xfrm>
              <a:off x="5436096" y="764704"/>
              <a:ext cx="3456384"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66" name="グループ化 65"/>
            <p:cNvGrpSpPr/>
            <p:nvPr/>
          </p:nvGrpSpPr>
          <p:grpSpPr>
            <a:xfrm>
              <a:off x="5436096" y="1052736"/>
              <a:ext cx="3456384" cy="4032448"/>
              <a:chOff x="5436096" y="1052736"/>
              <a:chExt cx="3384376" cy="4032448"/>
            </a:xfrm>
          </p:grpSpPr>
          <p:cxnSp>
            <p:nvCxnSpPr>
              <p:cNvPr id="34" name="直線コネクタ 33"/>
              <p:cNvCxnSpPr/>
              <p:nvPr/>
            </p:nvCxnSpPr>
            <p:spPr>
              <a:xfrm>
                <a:off x="5436096" y="1052736"/>
                <a:ext cx="33843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a:off x="5436096" y="1340768"/>
                <a:ext cx="33843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p:nvCxnSpPr>
            <p:spPr>
              <a:xfrm>
                <a:off x="5436096" y="1628800"/>
                <a:ext cx="33843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a:off x="5436096" y="1916832"/>
                <a:ext cx="33843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a:off x="5436096" y="2204864"/>
                <a:ext cx="33843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直線コネクタ 38"/>
              <p:cNvCxnSpPr/>
              <p:nvPr/>
            </p:nvCxnSpPr>
            <p:spPr>
              <a:xfrm>
                <a:off x="5436096" y="2492896"/>
                <a:ext cx="33843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a:off x="5436096" y="2780928"/>
                <a:ext cx="33843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直線コネクタ 40"/>
              <p:cNvCxnSpPr/>
              <p:nvPr/>
            </p:nvCxnSpPr>
            <p:spPr>
              <a:xfrm>
                <a:off x="5436096" y="3068960"/>
                <a:ext cx="33843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直線コネクタ 41"/>
              <p:cNvCxnSpPr/>
              <p:nvPr/>
            </p:nvCxnSpPr>
            <p:spPr>
              <a:xfrm>
                <a:off x="5436096" y="3356992"/>
                <a:ext cx="33843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a:off x="5436096" y="3645024"/>
                <a:ext cx="33843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直線コネクタ 43"/>
              <p:cNvCxnSpPr/>
              <p:nvPr/>
            </p:nvCxnSpPr>
            <p:spPr>
              <a:xfrm>
                <a:off x="5436096" y="3933056"/>
                <a:ext cx="33843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直線コネクタ 44"/>
              <p:cNvCxnSpPr/>
              <p:nvPr/>
            </p:nvCxnSpPr>
            <p:spPr>
              <a:xfrm>
                <a:off x="5436096" y="4221088"/>
                <a:ext cx="33843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直線コネクタ 45"/>
              <p:cNvCxnSpPr/>
              <p:nvPr/>
            </p:nvCxnSpPr>
            <p:spPr>
              <a:xfrm>
                <a:off x="5436096" y="4509120"/>
                <a:ext cx="33843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直線コネクタ 46"/>
              <p:cNvCxnSpPr/>
              <p:nvPr/>
            </p:nvCxnSpPr>
            <p:spPr>
              <a:xfrm>
                <a:off x="5436096" y="4797152"/>
                <a:ext cx="33843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p:nvCxnSpPr>
            <p:spPr>
              <a:xfrm>
                <a:off x="5436096" y="5085184"/>
                <a:ext cx="3384376" cy="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56" name="グループ化 55"/>
          <p:cNvGrpSpPr/>
          <p:nvPr/>
        </p:nvGrpSpPr>
        <p:grpSpPr>
          <a:xfrm rot="5400000">
            <a:off x="3995936" y="1484784"/>
            <a:ext cx="4320480" cy="1728192"/>
            <a:chOff x="5588496" y="3509392"/>
            <a:chExt cx="3384376" cy="1728192"/>
          </a:xfrm>
        </p:grpSpPr>
        <p:cxnSp>
          <p:nvCxnSpPr>
            <p:cNvPr id="49" name="直線コネクタ 48"/>
            <p:cNvCxnSpPr/>
            <p:nvPr/>
          </p:nvCxnSpPr>
          <p:spPr>
            <a:xfrm>
              <a:off x="5588496" y="3509392"/>
              <a:ext cx="33843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直線コネクタ 49"/>
            <p:cNvCxnSpPr/>
            <p:nvPr/>
          </p:nvCxnSpPr>
          <p:spPr>
            <a:xfrm>
              <a:off x="5588496" y="3797424"/>
              <a:ext cx="33843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直線コネクタ 50"/>
            <p:cNvCxnSpPr/>
            <p:nvPr/>
          </p:nvCxnSpPr>
          <p:spPr>
            <a:xfrm>
              <a:off x="5588496" y="4085456"/>
              <a:ext cx="33843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直線コネクタ 51"/>
            <p:cNvCxnSpPr/>
            <p:nvPr/>
          </p:nvCxnSpPr>
          <p:spPr>
            <a:xfrm>
              <a:off x="5588496" y="4373488"/>
              <a:ext cx="33843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直線コネクタ 52"/>
            <p:cNvCxnSpPr/>
            <p:nvPr/>
          </p:nvCxnSpPr>
          <p:spPr>
            <a:xfrm>
              <a:off x="5588496" y="4661520"/>
              <a:ext cx="33843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直線コネクタ 53"/>
            <p:cNvCxnSpPr/>
            <p:nvPr/>
          </p:nvCxnSpPr>
          <p:spPr>
            <a:xfrm>
              <a:off x="5588496" y="4949552"/>
              <a:ext cx="33843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a:off x="5588496" y="5237584"/>
              <a:ext cx="3384376" cy="0"/>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59" name="直線コネクタ 58"/>
          <p:cNvCxnSpPr/>
          <p:nvPr/>
        </p:nvCxnSpPr>
        <p:spPr>
          <a:xfrm rot="5400000">
            <a:off x="6588225" y="2348880"/>
            <a:ext cx="432048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直線コネクタ 59"/>
          <p:cNvCxnSpPr/>
          <p:nvPr/>
        </p:nvCxnSpPr>
        <p:spPr>
          <a:xfrm rot="5400000">
            <a:off x="6300193" y="2348880"/>
            <a:ext cx="432048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直線コネクタ 60"/>
          <p:cNvCxnSpPr/>
          <p:nvPr/>
        </p:nvCxnSpPr>
        <p:spPr>
          <a:xfrm rot="5400000">
            <a:off x="6012161" y="2348880"/>
            <a:ext cx="432048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直線コネクタ 61"/>
          <p:cNvCxnSpPr/>
          <p:nvPr/>
        </p:nvCxnSpPr>
        <p:spPr>
          <a:xfrm rot="5400000">
            <a:off x="5724129" y="2348880"/>
            <a:ext cx="432048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直線コネクタ 62"/>
          <p:cNvCxnSpPr/>
          <p:nvPr/>
        </p:nvCxnSpPr>
        <p:spPr>
          <a:xfrm rot="5400000">
            <a:off x="5436097" y="2348880"/>
            <a:ext cx="432048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直線コネクタ 63"/>
          <p:cNvCxnSpPr/>
          <p:nvPr/>
        </p:nvCxnSpPr>
        <p:spPr>
          <a:xfrm rot="5400000">
            <a:off x="5148065" y="2348880"/>
            <a:ext cx="4320480" cy="0"/>
          </a:xfrm>
          <a:prstGeom prst="line">
            <a:avLst/>
          </a:prstGeom>
        </p:spPr>
        <p:style>
          <a:lnRef idx="1">
            <a:schemeClr val="accent1"/>
          </a:lnRef>
          <a:fillRef idx="0">
            <a:schemeClr val="accent1"/>
          </a:fillRef>
          <a:effectRef idx="0">
            <a:schemeClr val="accent1"/>
          </a:effectRef>
          <a:fontRef idx="minor">
            <a:schemeClr val="tx1"/>
          </a:fontRef>
        </p:style>
      </p:cxnSp>
      <p:sp>
        <p:nvSpPr>
          <p:cNvPr id="69" name="正方形/長方形 68"/>
          <p:cNvSpPr/>
          <p:nvPr/>
        </p:nvSpPr>
        <p:spPr>
          <a:xfrm>
            <a:off x="6460833" y="1359355"/>
            <a:ext cx="2287631" cy="557478"/>
          </a:xfrm>
          <a:prstGeom prst="rect">
            <a:avLst/>
          </a:prstGeom>
          <a:solidFill>
            <a:srgbClr val="00B0F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正方形/長方形 69"/>
          <p:cNvSpPr/>
          <p:nvPr/>
        </p:nvSpPr>
        <p:spPr>
          <a:xfrm>
            <a:off x="6732240" y="1916833"/>
            <a:ext cx="2016224" cy="288032"/>
          </a:xfrm>
          <a:prstGeom prst="rect">
            <a:avLst/>
          </a:prstGeom>
          <a:solidFill>
            <a:srgbClr val="00B0F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正方形/長方形 70"/>
          <p:cNvSpPr/>
          <p:nvPr/>
        </p:nvSpPr>
        <p:spPr>
          <a:xfrm>
            <a:off x="7025780" y="2204864"/>
            <a:ext cx="1434653" cy="288032"/>
          </a:xfrm>
          <a:prstGeom prst="rect">
            <a:avLst/>
          </a:prstGeom>
          <a:solidFill>
            <a:srgbClr val="00B0F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正方形/長方形 71"/>
          <p:cNvSpPr/>
          <p:nvPr/>
        </p:nvSpPr>
        <p:spPr>
          <a:xfrm>
            <a:off x="7020272" y="2492896"/>
            <a:ext cx="864097" cy="288032"/>
          </a:xfrm>
          <a:prstGeom prst="rect">
            <a:avLst/>
          </a:prstGeom>
          <a:solidFill>
            <a:srgbClr val="00B0F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正方形/長方形 72"/>
          <p:cNvSpPr/>
          <p:nvPr/>
        </p:nvSpPr>
        <p:spPr>
          <a:xfrm>
            <a:off x="6172801" y="1340768"/>
            <a:ext cx="2287631" cy="288032"/>
          </a:xfrm>
          <a:prstGeom prst="rect">
            <a:avLst/>
          </a:prstGeom>
          <a:solidFill>
            <a:srgbClr val="00B0F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 name="正方形/長方形 73"/>
          <p:cNvSpPr/>
          <p:nvPr/>
        </p:nvSpPr>
        <p:spPr>
          <a:xfrm>
            <a:off x="6732241" y="1628800"/>
            <a:ext cx="1728192" cy="283765"/>
          </a:xfrm>
          <a:prstGeom prst="rect">
            <a:avLst/>
          </a:prstGeom>
          <a:solidFill>
            <a:srgbClr val="00B0F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 name="正方形/長方形 74"/>
          <p:cNvSpPr/>
          <p:nvPr/>
        </p:nvSpPr>
        <p:spPr>
          <a:xfrm>
            <a:off x="7020272" y="1921099"/>
            <a:ext cx="1440161" cy="283766"/>
          </a:xfrm>
          <a:prstGeom prst="rect">
            <a:avLst/>
          </a:prstGeom>
          <a:solidFill>
            <a:srgbClr val="00B0F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 name="正方形/長方形 75"/>
          <p:cNvSpPr/>
          <p:nvPr/>
        </p:nvSpPr>
        <p:spPr>
          <a:xfrm>
            <a:off x="7020273" y="2204864"/>
            <a:ext cx="1152130" cy="288032"/>
          </a:xfrm>
          <a:prstGeom prst="rect">
            <a:avLst/>
          </a:prstGeom>
          <a:solidFill>
            <a:srgbClr val="00B0F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 name="正方形/長方形 76"/>
          <p:cNvSpPr/>
          <p:nvPr/>
        </p:nvSpPr>
        <p:spPr>
          <a:xfrm>
            <a:off x="7308304" y="2492896"/>
            <a:ext cx="288033" cy="288032"/>
          </a:xfrm>
          <a:prstGeom prst="rect">
            <a:avLst/>
          </a:prstGeom>
          <a:solidFill>
            <a:srgbClr val="00B0F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 name="正方形/長方形 77"/>
          <p:cNvSpPr/>
          <p:nvPr/>
        </p:nvSpPr>
        <p:spPr>
          <a:xfrm>
            <a:off x="7020272" y="1340768"/>
            <a:ext cx="864097" cy="1152128"/>
          </a:xfrm>
          <a:prstGeom prst="rect">
            <a:avLst/>
          </a:prstGeom>
          <a:solidFill>
            <a:srgbClr val="00B0F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正方形/長方形 78"/>
          <p:cNvSpPr/>
          <p:nvPr/>
        </p:nvSpPr>
        <p:spPr>
          <a:xfrm>
            <a:off x="7884369" y="1340768"/>
            <a:ext cx="576064" cy="843925"/>
          </a:xfrm>
          <a:prstGeom prst="rect">
            <a:avLst/>
          </a:prstGeom>
          <a:solidFill>
            <a:srgbClr val="00B0F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 name="正方形/長方形 79"/>
          <p:cNvSpPr/>
          <p:nvPr/>
        </p:nvSpPr>
        <p:spPr>
          <a:xfrm>
            <a:off x="6732241" y="1340768"/>
            <a:ext cx="293540" cy="571797"/>
          </a:xfrm>
          <a:prstGeom prst="rect">
            <a:avLst/>
          </a:prstGeom>
          <a:solidFill>
            <a:srgbClr val="00B0F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1" name="正方形/長方形 80"/>
          <p:cNvSpPr/>
          <p:nvPr/>
        </p:nvSpPr>
        <p:spPr>
          <a:xfrm>
            <a:off x="6444208" y="1340769"/>
            <a:ext cx="293540" cy="288032"/>
          </a:xfrm>
          <a:prstGeom prst="rect">
            <a:avLst/>
          </a:prstGeom>
          <a:solidFill>
            <a:srgbClr val="00B0F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 name="正方形/長方形 81"/>
          <p:cNvSpPr/>
          <p:nvPr/>
        </p:nvSpPr>
        <p:spPr>
          <a:xfrm>
            <a:off x="5580112" y="1628800"/>
            <a:ext cx="293540" cy="288032"/>
          </a:xfrm>
          <a:prstGeom prst="rect">
            <a:avLst/>
          </a:prstGeom>
          <a:solidFill>
            <a:srgbClr val="00B0F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3" name="正方形/長方形 82"/>
          <p:cNvSpPr/>
          <p:nvPr/>
        </p:nvSpPr>
        <p:spPr>
          <a:xfrm>
            <a:off x="5596737" y="2204864"/>
            <a:ext cx="293540" cy="288032"/>
          </a:xfrm>
          <a:prstGeom prst="rect">
            <a:avLst/>
          </a:prstGeom>
          <a:solidFill>
            <a:srgbClr val="00B0F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4" name="正方形/長方形 83"/>
          <p:cNvSpPr/>
          <p:nvPr/>
        </p:nvSpPr>
        <p:spPr>
          <a:xfrm>
            <a:off x="5585620" y="3085585"/>
            <a:ext cx="293540" cy="288032"/>
          </a:xfrm>
          <a:prstGeom prst="rect">
            <a:avLst/>
          </a:prstGeom>
          <a:solidFill>
            <a:srgbClr val="00B0F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テキスト ボックス 84"/>
          <p:cNvSpPr txBox="1"/>
          <p:nvPr/>
        </p:nvSpPr>
        <p:spPr>
          <a:xfrm>
            <a:off x="1822629" y="4869160"/>
            <a:ext cx="877163" cy="369332"/>
          </a:xfrm>
          <a:prstGeom prst="rect">
            <a:avLst/>
          </a:prstGeom>
          <a:noFill/>
        </p:spPr>
        <p:txBody>
          <a:bodyPr wrap="none" rtlCol="0">
            <a:spAutoFit/>
          </a:bodyPr>
          <a:lstStyle/>
          <a:p>
            <a:r>
              <a:rPr lang="ja-JP" altLang="en-US" dirty="0"/>
              <a:t>粒子法</a:t>
            </a:r>
            <a:endParaRPr kumimoji="1" lang="ja-JP" altLang="en-US" dirty="0"/>
          </a:p>
        </p:txBody>
      </p:sp>
      <p:sp>
        <p:nvSpPr>
          <p:cNvPr id="86" name="テキスト ボックス 85"/>
          <p:cNvSpPr txBox="1"/>
          <p:nvPr/>
        </p:nvSpPr>
        <p:spPr>
          <a:xfrm>
            <a:off x="6647165" y="4878452"/>
            <a:ext cx="877163" cy="369332"/>
          </a:xfrm>
          <a:prstGeom prst="rect">
            <a:avLst/>
          </a:prstGeom>
          <a:noFill/>
        </p:spPr>
        <p:txBody>
          <a:bodyPr wrap="none" rtlCol="0">
            <a:spAutoFit/>
          </a:bodyPr>
          <a:lstStyle/>
          <a:p>
            <a:r>
              <a:rPr kumimoji="1" lang="ja-JP" altLang="en-US" dirty="0" smtClean="0"/>
              <a:t>格子法</a:t>
            </a:r>
            <a:endParaRPr kumimoji="1" lang="ja-JP" altLang="en-US" dirty="0"/>
          </a:p>
        </p:txBody>
      </p:sp>
      <p:cxnSp>
        <p:nvCxnSpPr>
          <p:cNvPr id="88" name="直線矢印コネクタ 87"/>
          <p:cNvCxnSpPr/>
          <p:nvPr/>
        </p:nvCxnSpPr>
        <p:spPr>
          <a:xfrm flipV="1">
            <a:off x="5012360" y="3373618"/>
            <a:ext cx="584377" cy="221562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0" name="テキスト ボックス 89"/>
          <p:cNvSpPr txBox="1"/>
          <p:nvPr/>
        </p:nvSpPr>
        <p:spPr>
          <a:xfrm>
            <a:off x="4719084" y="5589240"/>
            <a:ext cx="4140877" cy="1200329"/>
          </a:xfrm>
          <a:prstGeom prst="rect">
            <a:avLst/>
          </a:prstGeom>
          <a:noFill/>
        </p:spPr>
        <p:txBody>
          <a:bodyPr wrap="none" rtlCol="0">
            <a:spAutoFit/>
          </a:bodyPr>
          <a:lstStyle/>
          <a:p>
            <a:r>
              <a:rPr kumimoji="1" lang="ja-JP" altLang="en-US" dirty="0" smtClean="0"/>
              <a:t>格子（マス目）が、格子内の流体の</a:t>
            </a:r>
            <a:r>
              <a:rPr lang="ja-JP" altLang="en-US" dirty="0"/>
              <a:t>質量</a:t>
            </a:r>
            <a:r>
              <a:rPr kumimoji="1" lang="ja-JP" altLang="en-US" dirty="0" smtClean="0"/>
              <a:t>、</a:t>
            </a:r>
            <a:r>
              <a:rPr kumimoji="1" lang="en-US" altLang="ja-JP" dirty="0" smtClean="0"/>
              <a:t/>
            </a:r>
            <a:br>
              <a:rPr kumimoji="1" lang="en-US" altLang="ja-JP" dirty="0" smtClean="0"/>
            </a:br>
            <a:r>
              <a:rPr lang="ja-JP" altLang="en-US" dirty="0" smtClean="0"/>
              <a:t>速度を持つ</a:t>
            </a:r>
            <a:r>
              <a:rPr lang="en-US" altLang="ja-JP" dirty="0" smtClean="0"/>
              <a:t/>
            </a:r>
            <a:br>
              <a:rPr lang="en-US" altLang="ja-JP" dirty="0" smtClean="0"/>
            </a:br>
            <a:endParaRPr lang="en-US" altLang="ja-JP" dirty="0"/>
          </a:p>
          <a:p>
            <a:r>
              <a:rPr lang="ja-JP" altLang="en-US" dirty="0" smtClean="0"/>
              <a:t>流体は格子から格子へ移動する</a:t>
            </a:r>
            <a:endParaRPr kumimoji="1" lang="en-US" altLang="ja-JP" dirty="0" smtClean="0"/>
          </a:p>
        </p:txBody>
      </p:sp>
      <p:sp>
        <p:nvSpPr>
          <p:cNvPr id="91" name="テキスト ボックス 90"/>
          <p:cNvSpPr txBox="1"/>
          <p:nvPr/>
        </p:nvSpPr>
        <p:spPr>
          <a:xfrm>
            <a:off x="131941" y="5595098"/>
            <a:ext cx="2820003" cy="1477328"/>
          </a:xfrm>
          <a:prstGeom prst="rect">
            <a:avLst/>
          </a:prstGeom>
          <a:noFill/>
        </p:spPr>
        <p:txBody>
          <a:bodyPr wrap="none" rtlCol="0">
            <a:spAutoFit/>
          </a:bodyPr>
          <a:lstStyle/>
          <a:p>
            <a:r>
              <a:rPr kumimoji="1" lang="ja-JP" altLang="en-US" dirty="0" smtClean="0"/>
              <a:t>粒子は、質量、速度を持つ</a:t>
            </a:r>
            <a:endParaRPr kumimoji="1" lang="en-US" altLang="ja-JP" dirty="0" smtClean="0"/>
          </a:p>
          <a:p>
            <a:endParaRPr kumimoji="1" lang="en-US" altLang="ja-JP" dirty="0" smtClean="0"/>
          </a:p>
          <a:p>
            <a:r>
              <a:rPr kumimoji="1" lang="ja-JP" altLang="en-US" dirty="0" smtClean="0"/>
              <a:t>粒子が、移動する</a:t>
            </a:r>
            <a:endParaRPr kumimoji="1" lang="en-US" altLang="ja-JP" dirty="0" smtClean="0"/>
          </a:p>
          <a:p>
            <a:endParaRPr lang="en-US" altLang="ja-JP" dirty="0"/>
          </a:p>
          <a:p>
            <a:endParaRPr kumimoji="1" lang="en-US" altLang="ja-JP" dirty="0" smtClean="0"/>
          </a:p>
        </p:txBody>
      </p:sp>
      <p:cxnSp>
        <p:nvCxnSpPr>
          <p:cNvPr id="93" name="直線矢印コネクタ 92"/>
          <p:cNvCxnSpPr/>
          <p:nvPr/>
        </p:nvCxnSpPr>
        <p:spPr>
          <a:xfrm>
            <a:off x="810959" y="3136701"/>
            <a:ext cx="0" cy="23691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4" name="直線矢印コネクタ 93"/>
          <p:cNvCxnSpPr/>
          <p:nvPr/>
        </p:nvCxnSpPr>
        <p:spPr>
          <a:xfrm>
            <a:off x="810959" y="2311362"/>
            <a:ext cx="0" cy="23691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5" name="直線矢印コネクタ 94"/>
          <p:cNvCxnSpPr/>
          <p:nvPr/>
        </p:nvCxnSpPr>
        <p:spPr>
          <a:xfrm>
            <a:off x="827584" y="1844824"/>
            <a:ext cx="0" cy="23691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6" name="直線矢印コネクタ 95"/>
          <p:cNvCxnSpPr/>
          <p:nvPr/>
        </p:nvCxnSpPr>
        <p:spPr>
          <a:xfrm flipH="1" flipV="1">
            <a:off x="1315015" y="1359355"/>
            <a:ext cx="216024" cy="2017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8" name="直線矢印コネクタ 97"/>
          <p:cNvCxnSpPr/>
          <p:nvPr/>
        </p:nvCxnSpPr>
        <p:spPr>
          <a:xfrm flipH="1" flipV="1">
            <a:off x="2018470" y="1169010"/>
            <a:ext cx="216024" cy="2017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9" name="直線矢印コネクタ 98"/>
          <p:cNvCxnSpPr/>
          <p:nvPr/>
        </p:nvCxnSpPr>
        <p:spPr>
          <a:xfrm>
            <a:off x="2494738" y="1540168"/>
            <a:ext cx="99796" cy="13168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1" name="直線矢印コネクタ 100"/>
          <p:cNvCxnSpPr/>
          <p:nvPr/>
        </p:nvCxnSpPr>
        <p:spPr>
          <a:xfrm>
            <a:off x="2500393" y="2361207"/>
            <a:ext cx="99796" cy="13168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2" name="直線矢印コネクタ 101"/>
          <p:cNvCxnSpPr/>
          <p:nvPr/>
        </p:nvCxnSpPr>
        <p:spPr>
          <a:xfrm flipH="1" flipV="1">
            <a:off x="2267744" y="1776622"/>
            <a:ext cx="217020" cy="11807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4" name="直線矢印コネクタ 103"/>
          <p:cNvCxnSpPr/>
          <p:nvPr/>
        </p:nvCxnSpPr>
        <p:spPr>
          <a:xfrm flipH="1" flipV="1">
            <a:off x="2827183" y="1484784"/>
            <a:ext cx="217020" cy="11807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5" name="直線矢印コネクタ 104"/>
          <p:cNvCxnSpPr>
            <a:endCxn id="13" idx="0"/>
          </p:cNvCxnSpPr>
          <p:nvPr/>
        </p:nvCxnSpPr>
        <p:spPr>
          <a:xfrm flipH="1" flipV="1">
            <a:off x="3422794" y="1912565"/>
            <a:ext cx="9348" cy="707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7" name="直線矢印コネクタ 106"/>
          <p:cNvCxnSpPr/>
          <p:nvPr/>
        </p:nvCxnSpPr>
        <p:spPr>
          <a:xfrm flipH="1" flipV="1">
            <a:off x="2906468" y="1052736"/>
            <a:ext cx="9348" cy="1427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1" name="直線矢印コネクタ 110"/>
          <p:cNvCxnSpPr/>
          <p:nvPr/>
        </p:nvCxnSpPr>
        <p:spPr>
          <a:xfrm>
            <a:off x="5724128" y="3284984"/>
            <a:ext cx="0" cy="23691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2" name="直線矢印コネクタ 111"/>
          <p:cNvCxnSpPr/>
          <p:nvPr/>
        </p:nvCxnSpPr>
        <p:spPr>
          <a:xfrm>
            <a:off x="5724128" y="2399995"/>
            <a:ext cx="0" cy="23691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3" name="直線矢印コネクタ 112"/>
          <p:cNvCxnSpPr/>
          <p:nvPr/>
        </p:nvCxnSpPr>
        <p:spPr>
          <a:xfrm>
            <a:off x="5724128" y="1823931"/>
            <a:ext cx="0" cy="23691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4" name="直線矢印コネクタ 113"/>
          <p:cNvCxnSpPr/>
          <p:nvPr/>
        </p:nvCxnSpPr>
        <p:spPr>
          <a:xfrm flipH="1">
            <a:off x="6020544" y="1484784"/>
            <a:ext cx="27964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6" name="直線矢印コネクタ 115"/>
          <p:cNvCxnSpPr/>
          <p:nvPr/>
        </p:nvCxnSpPr>
        <p:spPr>
          <a:xfrm flipH="1">
            <a:off x="6635844" y="1484784"/>
            <a:ext cx="130124"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2" name="直線矢印コネクタ 121"/>
          <p:cNvCxnSpPr/>
          <p:nvPr/>
        </p:nvCxnSpPr>
        <p:spPr>
          <a:xfrm flipH="1">
            <a:off x="6660232" y="1772816"/>
            <a:ext cx="130124"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3" name="直線矢印コネクタ 122"/>
          <p:cNvCxnSpPr/>
          <p:nvPr/>
        </p:nvCxnSpPr>
        <p:spPr>
          <a:xfrm flipH="1">
            <a:off x="6962156" y="1484784"/>
            <a:ext cx="130124"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4" name="直線矢印コネクタ 123"/>
          <p:cNvCxnSpPr/>
          <p:nvPr/>
        </p:nvCxnSpPr>
        <p:spPr>
          <a:xfrm flipH="1">
            <a:off x="6948264" y="1772815"/>
            <a:ext cx="130124"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6" name="直線矢印コネクタ 125"/>
          <p:cNvCxnSpPr/>
          <p:nvPr/>
        </p:nvCxnSpPr>
        <p:spPr>
          <a:xfrm flipH="1">
            <a:off x="6308576" y="1484784"/>
            <a:ext cx="27964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7" name="直線矢印コネクタ 126"/>
          <p:cNvCxnSpPr/>
          <p:nvPr/>
        </p:nvCxnSpPr>
        <p:spPr>
          <a:xfrm flipH="1">
            <a:off x="6969693" y="2060847"/>
            <a:ext cx="65062" cy="213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9" name="直線矢印コネクタ 128"/>
          <p:cNvCxnSpPr/>
          <p:nvPr/>
        </p:nvCxnSpPr>
        <p:spPr>
          <a:xfrm flipV="1">
            <a:off x="7164288" y="2164686"/>
            <a:ext cx="0" cy="4970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1" name="直線矢印コネクタ 130"/>
          <p:cNvCxnSpPr/>
          <p:nvPr/>
        </p:nvCxnSpPr>
        <p:spPr>
          <a:xfrm flipV="1">
            <a:off x="7457082" y="1867130"/>
            <a:ext cx="0" cy="4970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2" name="直線矢印コネクタ 131"/>
          <p:cNvCxnSpPr/>
          <p:nvPr/>
        </p:nvCxnSpPr>
        <p:spPr>
          <a:xfrm flipV="1">
            <a:off x="7452320" y="1579098"/>
            <a:ext cx="0" cy="4970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3" name="直線矢印コネクタ 132"/>
          <p:cNvCxnSpPr/>
          <p:nvPr/>
        </p:nvCxnSpPr>
        <p:spPr>
          <a:xfrm flipH="1">
            <a:off x="7236296" y="1484784"/>
            <a:ext cx="72008"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5" name="直線矢印コネクタ 134"/>
          <p:cNvCxnSpPr/>
          <p:nvPr/>
        </p:nvCxnSpPr>
        <p:spPr>
          <a:xfrm flipH="1">
            <a:off x="7236296" y="1772815"/>
            <a:ext cx="72008"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7" name="直線矢印コネクタ 136"/>
          <p:cNvCxnSpPr/>
          <p:nvPr/>
        </p:nvCxnSpPr>
        <p:spPr>
          <a:xfrm flipV="1">
            <a:off x="7164288" y="1867130"/>
            <a:ext cx="0" cy="4970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8" name="直線矢印コネクタ 137"/>
          <p:cNvCxnSpPr/>
          <p:nvPr/>
        </p:nvCxnSpPr>
        <p:spPr>
          <a:xfrm flipV="1">
            <a:off x="7740352" y="1867130"/>
            <a:ext cx="0" cy="4970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9" name="直線矢印コネクタ 138"/>
          <p:cNvCxnSpPr/>
          <p:nvPr/>
        </p:nvCxnSpPr>
        <p:spPr>
          <a:xfrm flipH="1">
            <a:off x="7524328" y="1484783"/>
            <a:ext cx="72008"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0" name="直線矢印コネクタ 139"/>
          <p:cNvCxnSpPr/>
          <p:nvPr/>
        </p:nvCxnSpPr>
        <p:spPr>
          <a:xfrm flipV="1">
            <a:off x="8316416" y="1762730"/>
            <a:ext cx="0" cy="1317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6" name="直線矢印コネクタ 145"/>
          <p:cNvCxnSpPr/>
          <p:nvPr/>
        </p:nvCxnSpPr>
        <p:spPr>
          <a:xfrm flipH="1">
            <a:off x="7812360" y="1484784"/>
            <a:ext cx="72008"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8" name="直線矢印コネクタ 147"/>
          <p:cNvCxnSpPr/>
          <p:nvPr/>
        </p:nvCxnSpPr>
        <p:spPr>
          <a:xfrm flipV="1">
            <a:off x="8316416" y="1268760"/>
            <a:ext cx="0" cy="4970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9" name="直線矢印コネクタ 148"/>
          <p:cNvCxnSpPr/>
          <p:nvPr/>
        </p:nvCxnSpPr>
        <p:spPr>
          <a:xfrm flipH="1">
            <a:off x="8100392" y="1484784"/>
            <a:ext cx="72008"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0" name="直線矢印コネクタ 149"/>
          <p:cNvCxnSpPr/>
          <p:nvPr/>
        </p:nvCxnSpPr>
        <p:spPr>
          <a:xfrm flipV="1">
            <a:off x="8316416" y="1484784"/>
            <a:ext cx="0" cy="1317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1" name="直線矢印コネクタ 150"/>
          <p:cNvCxnSpPr/>
          <p:nvPr/>
        </p:nvCxnSpPr>
        <p:spPr>
          <a:xfrm>
            <a:off x="8180784" y="2060848"/>
            <a:ext cx="636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6" name="直線矢印コネクタ 155"/>
          <p:cNvCxnSpPr/>
          <p:nvPr/>
        </p:nvCxnSpPr>
        <p:spPr>
          <a:xfrm>
            <a:off x="7892752" y="2060848"/>
            <a:ext cx="636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9" name="フリーフォーム 158"/>
          <p:cNvSpPr/>
          <p:nvPr/>
        </p:nvSpPr>
        <p:spPr>
          <a:xfrm>
            <a:off x="638499" y="2859174"/>
            <a:ext cx="377663" cy="348531"/>
          </a:xfrm>
          <a:custGeom>
            <a:avLst/>
            <a:gdLst>
              <a:gd name="connsiteX0" fmla="*/ 130 w 377663"/>
              <a:gd name="connsiteY0" fmla="*/ 174312 h 348531"/>
              <a:gd name="connsiteX1" fmla="*/ 188815 w 377663"/>
              <a:gd name="connsiteY1" fmla="*/ 140 h 348531"/>
              <a:gd name="connsiteX2" fmla="*/ 377501 w 377663"/>
              <a:gd name="connsiteY2" fmla="*/ 203340 h 348531"/>
              <a:gd name="connsiteX3" fmla="*/ 217844 w 377663"/>
              <a:gd name="connsiteY3" fmla="*/ 348483 h 348531"/>
              <a:gd name="connsiteX4" fmla="*/ 130 w 377663"/>
              <a:gd name="connsiteY4" fmla="*/ 174312 h 348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663" h="348531">
                <a:moveTo>
                  <a:pt x="130" y="174312"/>
                </a:moveTo>
                <a:cubicBezTo>
                  <a:pt x="-4708" y="116255"/>
                  <a:pt x="125920" y="-4698"/>
                  <a:pt x="188815" y="140"/>
                </a:cubicBezTo>
                <a:cubicBezTo>
                  <a:pt x="251710" y="4978"/>
                  <a:pt x="372663" y="145283"/>
                  <a:pt x="377501" y="203340"/>
                </a:cubicBezTo>
                <a:cubicBezTo>
                  <a:pt x="382339" y="261397"/>
                  <a:pt x="278320" y="350902"/>
                  <a:pt x="217844" y="348483"/>
                </a:cubicBezTo>
                <a:cubicBezTo>
                  <a:pt x="157368" y="346064"/>
                  <a:pt x="4968" y="232369"/>
                  <a:pt x="130" y="174312"/>
                </a:cubicBezTo>
                <a:close/>
              </a:path>
            </a:pathLst>
          </a:custGeom>
          <a:solidFill>
            <a:schemeClr val="accent1">
              <a:alpha val="1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2" name="フリーフォーム 161"/>
          <p:cNvSpPr/>
          <p:nvPr/>
        </p:nvSpPr>
        <p:spPr>
          <a:xfrm>
            <a:off x="653008" y="1581945"/>
            <a:ext cx="334239" cy="943541"/>
          </a:xfrm>
          <a:custGeom>
            <a:avLst/>
            <a:gdLst>
              <a:gd name="connsiteX0" fmla="*/ 174306 w 334239"/>
              <a:gd name="connsiteY0" fmla="*/ 943541 h 943541"/>
              <a:gd name="connsiteX1" fmla="*/ 333963 w 334239"/>
              <a:gd name="connsiteY1" fmla="*/ 696798 h 943541"/>
              <a:gd name="connsiteX2" fmla="*/ 203335 w 334239"/>
              <a:gd name="connsiteY2" fmla="*/ 508112 h 943541"/>
              <a:gd name="connsiteX3" fmla="*/ 333963 w 334239"/>
              <a:gd name="connsiteY3" fmla="*/ 232341 h 943541"/>
              <a:gd name="connsiteX4" fmla="*/ 159792 w 334239"/>
              <a:gd name="connsiteY4" fmla="*/ 112 h 943541"/>
              <a:gd name="connsiteX5" fmla="*/ 135 w 334239"/>
              <a:gd name="connsiteY5" fmla="*/ 261369 h 943541"/>
              <a:gd name="connsiteX6" fmla="*/ 130763 w 334239"/>
              <a:gd name="connsiteY6" fmla="*/ 508112 h 943541"/>
              <a:gd name="connsiteX7" fmla="*/ 58192 w 334239"/>
              <a:gd name="connsiteY7" fmla="*/ 696798 h 943541"/>
              <a:gd name="connsiteX8" fmla="*/ 174306 w 334239"/>
              <a:gd name="connsiteY8" fmla="*/ 943541 h 943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239" h="943541">
                <a:moveTo>
                  <a:pt x="174306" y="943541"/>
                </a:moveTo>
                <a:cubicBezTo>
                  <a:pt x="220268" y="943541"/>
                  <a:pt x="329125" y="769369"/>
                  <a:pt x="333963" y="696798"/>
                </a:cubicBezTo>
                <a:cubicBezTo>
                  <a:pt x="338801" y="624227"/>
                  <a:pt x="203335" y="585521"/>
                  <a:pt x="203335" y="508112"/>
                </a:cubicBezTo>
                <a:cubicBezTo>
                  <a:pt x="203335" y="430703"/>
                  <a:pt x="341220" y="317008"/>
                  <a:pt x="333963" y="232341"/>
                </a:cubicBezTo>
                <a:cubicBezTo>
                  <a:pt x="326706" y="147674"/>
                  <a:pt x="215430" y="-4726"/>
                  <a:pt x="159792" y="112"/>
                </a:cubicBezTo>
                <a:cubicBezTo>
                  <a:pt x="104154" y="4950"/>
                  <a:pt x="4973" y="176702"/>
                  <a:pt x="135" y="261369"/>
                </a:cubicBezTo>
                <a:cubicBezTo>
                  <a:pt x="-4703" y="346036"/>
                  <a:pt x="121087" y="435540"/>
                  <a:pt x="130763" y="508112"/>
                </a:cubicBezTo>
                <a:cubicBezTo>
                  <a:pt x="140439" y="580684"/>
                  <a:pt x="46097" y="629065"/>
                  <a:pt x="58192" y="696798"/>
                </a:cubicBezTo>
                <a:cubicBezTo>
                  <a:pt x="70287" y="764531"/>
                  <a:pt x="128344" y="943541"/>
                  <a:pt x="174306" y="943541"/>
                </a:cubicBezTo>
                <a:close/>
              </a:path>
            </a:pathLst>
          </a:custGeom>
          <a:solidFill>
            <a:schemeClr val="accent1">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3" name="フリーフォーム 162"/>
          <p:cNvSpPr/>
          <p:nvPr/>
        </p:nvSpPr>
        <p:spPr>
          <a:xfrm>
            <a:off x="1098211" y="940234"/>
            <a:ext cx="2597051" cy="1808622"/>
          </a:xfrm>
          <a:custGeom>
            <a:avLst/>
            <a:gdLst>
              <a:gd name="connsiteX0" fmla="*/ 1086 w 2599048"/>
              <a:gd name="connsiteY0" fmla="*/ 510525 h 1882414"/>
              <a:gd name="connsiteX1" fmla="*/ 451029 w 2599048"/>
              <a:gd name="connsiteY1" fmla="*/ 205725 h 1882414"/>
              <a:gd name="connsiteX2" fmla="*/ 770343 w 2599048"/>
              <a:gd name="connsiteY2" fmla="*/ 292810 h 1882414"/>
              <a:gd name="connsiteX3" fmla="*/ 1394457 w 2599048"/>
              <a:gd name="connsiteY3" fmla="*/ 2525 h 1882414"/>
              <a:gd name="connsiteX4" fmla="*/ 1568629 w 2599048"/>
              <a:gd name="connsiteY4" fmla="*/ 147668 h 1882414"/>
              <a:gd name="connsiteX5" fmla="*/ 2018571 w 2599048"/>
              <a:gd name="connsiteY5" fmla="*/ 75096 h 1882414"/>
              <a:gd name="connsiteX6" fmla="*/ 2584629 w 2599048"/>
              <a:gd name="connsiteY6" fmla="*/ 829839 h 1882414"/>
              <a:gd name="connsiteX7" fmla="*/ 2352400 w 2599048"/>
              <a:gd name="connsiteY7" fmla="*/ 1250753 h 1882414"/>
              <a:gd name="connsiteX8" fmla="*/ 1525086 w 2599048"/>
              <a:gd name="connsiteY8" fmla="*/ 1831325 h 1882414"/>
              <a:gd name="connsiteX9" fmla="*/ 1089657 w 2599048"/>
              <a:gd name="connsiteY9" fmla="*/ 1715210 h 1882414"/>
              <a:gd name="connsiteX10" fmla="*/ 349429 w 2599048"/>
              <a:gd name="connsiteY10" fmla="*/ 612125 h 1882414"/>
              <a:gd name="connsiteX11" fmla="*/ 1086 w 2599048"/>
              <a:gd name="connsiteY11" fmla="*/ 510525 h 1882414"/>
              <a:gd name="connsiteX0" fmla="*/ 1995 w 2599957"/>
              <a:gd name="connsiteY0" fmla="*/ 510525 h 1882414"/>
              <a:gd name="connsiteX1" fmla="*/ 451938 w 2599957"/>
              <a:gd name="connsiteY1" fmla="*/ 205725 h 1882414"/>
              <a:gd name="connsiteX2" fmla="*/ 771252 w 2599957"/>
              <a:gd name="connsiteY2" fmla="*/ 292810 h 1882414"/>
              <a:gd name="connsiteX3" fmla="*/ 1395366 w 2599957"/>
              <a:gd name="connsiteY3" fmla="*/ 2525 h 1882414"/>
              <a:gd name="connsiteX4" fmla="*/ 1569538 w 2599957"/>
              <a:gd name="connsiteY4" fmla="*/ 147668 h 1882414"/>
              <a:gd name="connsiteX5" fmla="*/ 2019480 w 2599957"/>
              <a:gd name="connsiteY5" fmla="*/ 75096 h 1882414"/>
              <a:gd name="connsiteX6" fmla="*/ 2585538 w 2599957"/>
              <a:gd name="connsiteY6" fmla="*/ 829839 h 1882414"/>
              <a:gd name="connsiteX7" fmla="*/ 2353309 w 2599957"/>
              <a:gd name="connsiteY7" fmla="*/ 1250753 h 1882414"/>
              <a:gd name="connsiteX8" fmla="*/ 1525995 w 2599957"/>
              <a:gd name="connsiteY8" fmla="*/ 1831325 h 1882414"/>
              <a:gd name="connsiteX9" fmla="*/ 1090566 w 2599957"/>
              <a:gd name="connsiteY9" fmla="*/ 1715210 h 1882414"/>
              <a:gd name="connsiteX10" fmla="*/ 321310 w 2599957"/>
              <a:gd name="connsiteY10" fmla="*/ 684697 h 1882414"/>
              <a:gd name="connsiteX11" fmla="*/ 1995 w 2599957"/>
              <a:gd name="connsiteY11" fmla="*/ 510525 h 1882414"/>
              <a:gd name="connsiteX0" fmla="*/ 2568 w 2600530"/>
              <a:gd name="connsiteY0" fmla="*/ 510525 h 1882414"/>
              <a:gd name="connsiteX1" fmla="*/ 452511 w 2600530"/>
              <a:gd name="connsiteY1" fmla="*/ 205725 h 1882414"/>
              <a:gd name="connsiteX2" fmla="*/ 771825 w 2600530"/>
              <a:gd name="connsiteY2" fmla="*/ 292810 h 1882414"/>
              <a:gd name="connsiteX3" fmla="*/ 1395939 w 2600530"/>
              <a:gd name="connsiteY3" fmla="*/ 2525 h 1882414"/>
              <a:gd name="connsiteX4" fmla="*/ 1570111 w 2600530"/>
              <a:gd name="connsiteY4" fmla="*/ 147668 h 1882414"/>
              <a:gd name="connsiteX5" fmla="*/ 2020053 w 2600530"/>
              <a:gd name="connsiteY5" fmla="*/ 75096 h 1882414"/>
              <a:gd name="connsiteX6" fmla="*/ 2586111 w 2600530"/>
              <a:gd name="connsiteY6" fmla="*/ 829839 h 1882414"/>
              <a:gd name="connsiteX7" fmla="*/ 2353882 w 2600530"/>
              <a:gd name="connsiteY7" fmla="*/ 1250753 h 1882414"/>
              <a:gd name="connsiteX8" fmla="*/ 1526568 w 2600530"/>
              <a:gd name="connsiteY8" fmla="*/ 1831325 h 1882414"/>
              <a:gd name="connsiteX9" fmla="*/ 1091139 w 2600530"/>
              <a:gd name="connsiteY9" fmla="*/ 1715210 h 1882414"/>
              <a:gd name="connsiteX10" fmla="*/ 321883 w 2600530"/>
              <a:gd name="connsiteY10" fmla="*/ 684697 h 1882414"/>
              <a:gd name="connsiteX11" fmla="*/ 2568 w 2600530"/>
              <a:gd name="connsiteY11" fmla="*/ 510525 h 1882414"/>
              <a:gd name="connsiteX0" fmla="*/ 2836 w 2557255"/>
              <a:gd name="connsiteY0" fmla="*/ 437953 h 1882414"/>
              <a:gd name="connsiteX1" fmla="*/ 409236 w 2557255"/>
              <a:gd name="connsiteY1" fmla="*/ 205725 h 1882414"/>
              <a:gd name="connsiteX2" fmla="*/ 728550 w 2557255"/>
              <a:gd name="connsiteY2" fmla="*/ 292810 h 1882414"/>
              <a:gd name="connsiteX3" fmla="*/ 1352664 w 2557255"/>
              <a:gd name="connsiteY3" fmla="*/ 2525 h 1882414"/>
              <a:gd name="connsiteX4" fmla="*/ 1526836 w 2557255"/>
              <a:gd name="connsiteY4" fmla="*/ 147668 h 1882414"/>
              <a:gd name="connsiteX5" fmla="*/ 1976778 w 2557255"/>
              <a:gd name="connsiteY5" fmla="*/ 75096 h 1882414"/>
              <a:gd name="connsiteX6" fmla="*/ 2542836 w 2557255"/>
              <a:gd name="connsiteY6" fmla="*/ 829839 h 1882414"/>
              <a:gd name="connsiteX7" fmla="*/ 2310607 w 2557255"/>
              <a:gd name="connsiteY7" fmla="*/ 1250753 h 1882414"/>
              <a:gd name="connsiteX8" fmla="*/ 1483293 w 2557255"/>
              <a:gd name="connsiteY8" fmla="*/ 1831325 h 1882414"/>
              <a:gd name="connsiteX9" fmla="*/ 1047864 w 2557255"/>
              <a:gd name="connsiteY9" fmla="*/ 1715210 h 1882414"/>
              <a:gd name="connsiteX10" fmla="*/ 278608 w 2557255"/>
              <a:gd name="connsiteY10" fmla="*/ 684697 h 1882414"/>
              <a:gd name="connsiteX11" fmla="*/ 2836 w 2557255"/>
              <a:gd name="connsiteY11" fmla="*/ 437953 h 1882414"/>
              <a:gd name="connsiteX0" fmla="*/ 2836 w 2557255"/>
              <a:gd name="connsiteY0" fmla="*/ 399028 h 1843489"/>
              <a:gd name="connsiteX1" fmla="*/ 409236 w 2557255"/>
              <a:gd name="connsiteY1" fmla="*/ 166800 h 1843489"/>
              <a:gd name="connsiteX2" fmla="*/ 728550 w 2557255"/>
              <a:gd name="connsiteY2" fmla="*/ 253885 h 1843489"/>
              <a:gd name="connsiteX3" fmla="*/ 1091407 w 2557255"/>
              <a:gd name="connsiteY3" fmla="*/ 7143 h 1843489"/>
              <a:gd name="connsiteX4" fmla="*/ 1526836 w 2557255"/>
              <a:gd name="connsiteY4" fmla="*/ 108743 h 1843489"/>
              <a:gd name="connsiteX5" fmla="*/ 1976778 w 2557255"/>
              <a:gd name="connsiteY5" fmla="*/ 36171 h 1843489"/>
              <a:gd name="connsiteX6" fmla="*/ 2542836 w 2557255"/>
              <a:gd name="connsiteY6" fmla="*/ 790914 h 1843489"/>
              <a:gd name="connsiteX7" fmla="*/ 2310607 w 2557255"/>
              <a:gd name="connsiteY7" fmla="*/ 1211828 h 1843489"/>
              <a:gd name="connsiteX8" fmla="*/ 1483293 w 2557255"/>
              <a:gd name="connsiteY8" fmla="*/ 1792400 h 1843489"/>
              <a:gd name="connsiteX9" fmla="*/ 1047864 w 2557255"/>
              <a:gd name="connsiteY9" fmla="*/ 1676285 h 1843489"/>
              <a:gd name="connsiteX10" fmla="*/ 278608 w 2557255"/>
              <a:gd name="connsiteY10" fmla="*/ 645772 h 1843489"/>
              <a:gd name="connsiteX11" fmla="*/ 2836 w 2557255"/>
              <a:gd name="connsiteY11" fmla="*/ 399028 h 1843489"/>
              <a:gd name="connsiteX0" fmla="*/ 2836 w 2557255"/>
              <a:gd name="connsiteY0" fmla="*/ 399028 h 1815763"/>
              <a:gd name="connsiteX1" fmla="*/ 409236 w 2557255"/>
              <a:gd name="connsiteY1" fmla="*/ 166800 h 1815763"/>
              <a:gd name="connsiteX2" fmla="*/ 728550 w 2557255"/>
              <a:gd name="connsiteY2" fmla="*/ 253885 h 1815763"/>
              <a:gd name="connsiteX3" fmla="*/ 1091407 w 2557255"/>
              <a:gd name="connsiteY3" fmla="*/ 7143 h 1815763"/>
              <a:gd name="connsiteX4" fmla="*/ 1526836 w 2557255"/>
              <a:gd name="connsiteY4" fmla="*/ 108743 h 1815763"/>
              <a:gd name="connsiteX5" fmla="*/ 1976778 w 2557255"/>
              <a:gd name="connsiteY5" fmla="*/ 36171 h 1815763"/>
              <a:gd name="connsiteX6" fmla="*/ 2542836 w 2557255"/>
              <a:gd name="connsiteY6" fmla="*/ 790914 h 1815763"/>
              <a:gd name="connsiteX7" fmla="*/ 2310607 w 2557255"/>
              <a:gd name="connsiteY7" fmla="*/ 1211828 h 1815763"/>
              <a:gd name="connsiteX8" fmla="*/ 1483293 w 2557255"/>
              <a:gd name="connsiteY8" fmla="*/ 1792400 h 1815763"/>
              <a:gd name="connsiteX9" fmla="*/ 1033350 w 2557255"/>
              <a:gd name="connsiteY9" fmla="*/ 1589199 h 1815763"/>
              <a:gd name="connsiteX10" fmla="*/ 278608 w 2557255"/>
              <a:gd name="connsiteY10" fmla="*/ 645772 h 1815763"/>
              <a:gd name="connsiteX11" fmla="*/ 2836 w 2557255"/>
              <a:gd name="connsiteY11" fmla="*/ 399028 h 1815763"/>
              <a:gd name="connsiteX0" fmla="*/ 2836 w 2556544"/>
              <a:gd name="connsiteY0" fmla="*/ 399028 h 1759716"/>
              <a:gd name="connsiteX1" fmla="*/ 409236 w 2556544"/>
              <a:gd name="connsiteY1" fmla="*/ 166800 h 1759716"/>
              <a:gd name="connsiteX2" fmla="*/ 728550 w 2556544"/>
              <a:gd name="connsiteY2" fmla="*/ 253885 h 1759716"/>
              <a:gd name="connsiteX3" fmla="*/ 1091407 w 2556544"/>
              <a:gd name="connsiteY3" fmla="*/ 7143 h 1759716"/>
              <a:gd name="connsiteX4" fmla="*/ 1526836 w 2556544"/>
              <a:gd name="connsiteY4" fmla="*/ 108743 h 1759716"/>
              <a:gd name="connsiteX5" fmla="*/ 1976778 w 2556544"/>
              <a:gd name="connsiteY5" fmla="*/ 36171 h 1759716"/>
              <a:gd name="connsiteX6" fmla="*/ 2542836 w 2556544"/>
              <a:gd name="connsiteY6" fmla="*/ 790914 h 1759716"/>
              <a:gd name="connsiteX7" fmla="*/ 2310607 w 2556544"/>
              <a:gd name="connsiteY7" fmla="*/ 1211828 h 1759716"/>
              <a:gd name="connsiteX8" fmla="*/ 1541351 w 2556544"/>
              <a:gd name="connsiteY8" fmla="*/ 1719829 h 1759716"/>
              <a:gd name="connsiteX9" fmla="*/ 1033350 w 2556544"/>
              <a:gd name="connsiteY9" fmla="*/ 1589199 h 1759716"/>
              <a:gd name="connsiteX10" fmla="*/ 278608 w 2556544"/>
              <a:gd name="connsiteY10" fmla="*/ 645772 h 1759716"/>
              <a:gd name="connsiteX11" fmla="*/ 2836 w 2556544"/>
              <a:gd name="connsiteY11" fmla="*/ 399028 h 1759716"/>
              <a:gd name="connsiteX0" fmla="*/ 2836 w 2542836"/>
              <a:gd name="connsiteY0" fmla="*/ 399028 h 1752299"/>
              <a:gd name="connsiteX1" fmla="*/ 409236 w 2542836"/>
              <a:gd name="connsiteY1" fmla="*/ 166800 h 1752299"/>
              <a:gd name="connsiteX2" fmla="*/ 728550 w 2542836"/>
              <a:gd name="connsiteY2" fmla="*/ 253885 h 1752299"/>
              <a:gd name="connsiteX3" fmla="*/ 1091407 w 2542836"/>
              <a:gd name="connsiteY3" fmla="*/ 7143 h 1752299"/>
              <a:gd name="connsiteX4" fmla="*/ 1526836 w 2542836"/>
              <a:gd name="connsiteY4" fmla="*/ 108743 h 1752299"/>
              <a:gd name="connsiteX5" fmla="*/ 1976778 w 2542836"/>
              <a:gd name="connsiteY5" fmla="*/ 36171 h 1752299"/>
              <a:gd name="connsiteX6" fmla="*/ 2542836 w 2542836"/>
              <a:gd name="connsiteY6" fmla="*/ 790914 h 1752299"/>
              <a:gd name="connsiteX7" fmla="*/ 2397693 w 2542836"/>
              <a:gd name="connsiteY7" fmla="*/ 1313428 h 1752299"/>
              <a:gd name="connsiteX8" fmla="*/ 1541351 w 2542836"/>
              <a:gd name="connsiteY8" fmla="*/ 1719829 h 1752299"/>
              <a:gd name="connsiteX9" fmla="*/ 1033350 w 2542836"/>
              <a:gd name="connsiteY9" fmla="*/ 1589199 h 1752299"/>
              <a:gd name="connsiteX10" fmla="*/ 278608 w 2542836"/>
              <a:gd name="connsiteY10" fmla="*/ 645772 h 1752299"/>
              <a:gd name="connsiteX11" fmla="*/ 2836 w 2542836"/>
              <a:gd name="connsiteY11" fmla="*/ 399028 h 1752299"/>
              <a:gd name="connsiteX0" fmla="*/ 2836 w 2559137"/>
              <a:gd name="connsiteY0" fmla="*/ 395081 h 1748352"/>
              <a:gd name="connsiteX1" fmla="*/ 409236 w 2559137"/>
              <a:gd name="connsiteY1" fmla="*/ 162853 h 1748352"/>
              <a:gd name="connsiteX2" fmla="*/ 728550 w 2559137"/>
              <a:gd name="connsiteY2" fmla="*/ 249938 h 1748352"/>
              <a:gd name="connsiteX3" fmla="*/ 1091407 w 2559137"/>
              <a:gd name="connsiteY3" fmla="*/ 3196 h 1748352"/>
              <a:gd name="connsiteX4" fmla="*/ 1526836 w 2559137"/>
              <a:gd name="connsiteY4" fmla="*/ 104796 h 1748352"/>
              <a:gd name="connsiteX5" fmla="*/ 1976778 w 2559137"/>
              <a:gd name="connsiteY5" fmla="*/ 32224 h 1748352"/>
              <a:gd name="connsiteX6" fmla="*/ 2179979 w 2559137"/>
              <a:gd name="connsiteY6" fmla="*/ 511197 h 1748352"/>
              <a:gd name="connsiteX7" fmla="*/ 2542836 w 2559137"/>
              <a:gd name="connsiteY7" fmla="*/ 786967 h 1748352"/>
              <a:gd name="connsiteX8" fmla="*/ 2397693 w 2559137"/>
              <a:gd name="connsiteY8" fmla="*/ 1309481 h 1748352"/>
              <a:gd name="connsiteX9" fmla="*/ 1541351 w 2559137"/>
              <a:gd name="connsiteY9" fmla="*/ 1715882 h 1748352"/>
              <a:gd name="connsiteX10" fmla="*/ 1033350 w 2559137"/>
              <a:gd name="connsiteY10" fmla="*/ 1585252 h 1748352"/>
              <a:gd name="connsiteX11" fmla="*/ 278608 w 2559137"/>
              <a:gd name="connsiteY11" fmla="*/ 641825 h 1748352"/>
              <a:gd name="connsiteX12" fmla="*/ 2836 w 2559137"/>
              <a:gd name="connsiteY12" fmla="*/ 395081 h 1748352"/>
              <a:gd name="connsiteX0" fmla="*/ 2836 w 2559137"/>
              <a:gd name="connsiteY0" fmla="*/ 395081 h 1734314"/>
              <a:gd name="connsiteX1" fmla="*/ 409236 w 2559137"/>
              <a:gd name="connsiteY1" fmla="*/ 162853 h 1734314"/>
              <a:gd name="connsiteX2" fmla="*/ 728550 w 2559137"/>
              <a:gd name="connsiteY2" fmla="*/ 249938 h 1734314"/>
              <a:gd name="connsiteX3" fmla="*/ 1091407 w 2559137"/>
              <a:gd name="connsiteY3" fmla="*/ 3196 h 1734314"/>
              <a:gd name="connsiteX4" fmla="*/ 1526836 w 2559137"/>
              <a:gd name="connsiteY4" fmla="*/ 104796 h 1734314"/>
              <a:gd name="connsiteX5" fmla="*/ 1976778 w 2559137"/>
              <a:gd name="connsiteY5" fmla="*/ 32224 h 1734314"/>
              <a:gd name="connsiteX6" fmla="*/ 2179979 w 2559137"/>
              <a:gd name="connsiteY6" fmla="*/ 511197 h 1734314"/>
              <a:gd name="connsiteX7" fmla="*/ 2542836 w 2559137"/>
              <a:gd name="connsiteY7" fmla="*/ 786967 h 1734314"/>
              <a:gd name="connsiteX8" fmla="*/ 2397693 w 2559137"/>
              <a:gd name="connsiteY8" fmla="*/ 1309481 h 1734314"/>
              <a:gd name="connsiteX9" fmla="*/ 1541351 w 2559137"/>
              <a:gd name="connsiteY9" fmla="*/ 1715882 h 1734314"/>
              <a:gd name="connsiteX10" fmla="*/ 1033350 w 2559137"/>
              <a:gd name="connsiteY10" fmla="*/ 1585252 h 1734314"/>
              <a:gd name="connsiteX11" fmla="*/ 612437 w 2559137"/>
              <a:gd name="connsiteY11" fmla="*/ 757938 h 1734314"/>
              <a:gd name="connsiteX12" fmla="*/ 278608 w 2559137"/>
              <a:gd name="connsiteY12" fmla="*/ 641825 h 1734314"/>
              <a:gd name="connsiteX13" fmla="*/ 2836 w 2559137"/>
              <a:gd name="connsiteY13" fmla="*/ 395081 h 1734314"/>
              <a:gd name="connsiteX0" fmla="*/ 2836 w 2559137"/>
              <a:gd name="connsiteY0" fmla="*/ 395081 h 1729006"/>
              <a:gd name="connsiteX1" fmla="*/ 409236 w 2559137"/>
              <a:gd name="connsiteY1" fmla="*/ 162853 h 1729006"/>
              <a:gd name="connsiteX2" fmla="*/ 728550 w 2559137"/>
              <a:gd name="connsiteY2" fmla="*/ 249938 h 1729006"/>
              <a:gd name="connsiteX3" fmla="*/ 1091407 w 2559137"/>
              <a:gd name="connsiteY3" fmla="*/ 3196 h 1729006"/>
              <a:gd name="connsiteX4" fmla="*/ 1526836 w 2559137"/>
              <a:gd name="connsiteY4" fmla="*/ 104796 h 1729006"/>
              <a:gd name="connsiteX5" fmla="*/ 1976778 w 2559137"/>
              <a:gd name="connsiteY5" fmla="*/ 32224 h 1729006"/>
              <a:gd name="connsiteX6" fmla="*/ 2179979 w 2559137"/>
              <a:gd name="connsiteY6" fmla="*/ 511197 h 1729006"/>
              <a:gd name="connsiteX7" fmla="*/ 2542836 w 2559137"/>
              <a:gd name="connsiteY7" fmla="*/ 786967 h 1729006"/>
              <a:gd name="connsiteX8" fmla="*/ 2397693 w 2559137"/>
              <a:gd name="connsiteY8" fmla="*/ 1309481 h 1729006"/>
              <a:gd name="connsiteX9" fmla="*/ 1541351 w 2559137"/>
              <a:gd name="connsiteY9" fmla="*/ 1715882 h 1729006"/>
              <a:gd name="connsiteX10" fmla="*/ 1033350 w 2559137"/>
              <a:gd name="connsiteY10" fmla="*/ 1585252 h 1729006"/>
              <a:gd name="connsiteX11" fmla="*/ 685008 w 2559137"/>
              <a:gd name="connsiteY11" fmla="*/ 1149824 h 1729006"/>
              <a:gd name="connsiteX12" fmla="*/ 612437 w 2559137"/>
              <a:gd name="connsiteY12" fmla="*/ 757938 h 1729006"/>
              <a:gd name="connsiteX13" fmla="*/ 278608 w 2559137"/>
              <a:gd name="connsiteY13" fmla="*/ 641825 h 1729006"/>
              <a:gd name="connsiteX14" fmla="*/ 2836 w 2559137"/>
              <a:gd name="connsiteY14" fmla="*/ 395081 h 1729006"/>
              <a:gd name="connsiteX0" fmla="*/ 2836 w 2559137"/>
              <a:gd name="connsiteY0" fmla="*/ 395081 h 1716778"/>
              <a:gd name="connsiteX1" fmla="*/ 409236 w 2559137"/>
              <a:gd name="connsiteY1" fmla="*/ 162853 h 1716778"/>
              <a:gd name="connsiteX2" fmla="*/ 728550 w 2559137"/>
              <a:gd name="connsiteY2" fmla="*/ 249938 h 1716778"/>
              <a:gd name="connsiteX3" fmla="*/ 1091407 w 2559137"/>
              <a:gd name="connsiteY3" fmla="*/ 3196 h 1716778"/>
              <a:gd name="connsiteX4" fmla="*/ 1526836 w 2559137"/>
              <a:gd name="connsiteY4" fmla="*/ 104796 h 1716778"/>
              <a:gd name="connsiteX5" fmla="*/ 1976778 w 2559137"/>
              <a:gd name="connsiteY5" fmla="*/ 32224 h 1716778"/>
              <a:gd name="connsiteX6" fmla="*/ 2179979 w 2559137"/>
              <a:gd name="connsiteY6" fmla="*/ 511197 h 1716778"/>
              <a:gd name="connsiteX7" fmla="*/ 2542836 w 2559137"/>
              <a:gd name="connsiteY7" fmla="*/ 786967 h 1716778"/>
              <a:gd name="connsiteX8" fmla="*/ 2397693 w 2559137"/>
              <a:gd name="connsiteY8" fmla="*/ 1309481 h 1716778"/>
              <a:gd name="connsiteX9" fmla="*/ 1541351 w 2559137"/>
              <a:gd name="connsiteY9" fmla="*/ 1715882 h 1716778"/>
              <a:gd name="connsiteX10" fmla="*/ 975293 w 2559137"/>
              <a:gd name="connsiteY10" fmla="*/ 1411080 h 1716778"/>
              <a:gd name="connsiteX11" fmla="*/ 685008 w 2559137"/>
              <a:gd name="connsiteY11" fmla="*/ 1149824 h 1716778"/>
              <a:gd name="connsiteX12" fmla="*/ 612437 w 2559137"/>
              <a:gd name="connsiteY12" fmla="*/ 757938 h 1716778"/>
              <a:gd name="connsiteX13" fmla="*/ 278608 w 2559137"/>
              <a:gd name="connsiteY13" fmla="*/ 641825 h 1716778"/>
              <a:gd name="connsiteX14" fmla="*/ 2836 w 2559137"/>
              <a:gd name="connsiteY14" fmla="*/ 395081 h 1716778"/>
              <a:gd name="connsiteX0" fmla="*/ 2836 w 2552856"/>
              <a:gd name="connsiteY0" fmla="*/ 395081 h 1716778"/>
              <a:gd name="connsiteX1" fmla="*/ 409236 w 2552856"/>
              <a:gd name="connsiteY1" fmla="*/ 162853 h 1716778"/>
              <a:gd name="connsiteX2" fmla="*/ 728550 w 2552856"/>
              <a:gd name="connsiteY2" fmla="*/ 249938 h 1716778"/>
              <a:gd name="connsiteX3" fmla="*/ 1091407 w 2552856"/>
              <a:gd name="connsiteY3" fmla="*/ 3196 h 1716778"/>
              <a:gd name="connsiteX4" fmla="*/ 1526836 w 2552856"/>
              <a:gd name="connsiteY4" fmla="*/ 104796 h 1716778"/>
              <a:gd name="connsiteX5" fmla="*/ 1976778 w 2552856"/>
              <a:gd name="connsiteY5" fmla="*/ 32224 h 1716778"/>
              <a:gd name="connsiteX6" fmla="*/ 2267065 w 2552856"/>
              <a:gd name="connsiteY6" fmla="*/ 482168 h 1716778"/>
              <a:gd name="connsiteX7" fmla="*/ 2542836 w 2552856"/>
              <a:gd name="connsiteY7" fmla="*/ 786967 h 1716778"/>
              <a:gd name="connsiteX8" fmla="*/ 2397693 w 2552856"/>
              <a:gd name="connsiteY8" fmla="*/ 1309481 h 1716778"/>
              <a:gd name="connsiteX9" fmla="*/ 1541351 w 2552856"/>
              <a:gd name="connsiteY9" fmla="*/ 1715882 h 1716778"/>
              <a:gd name="connsiteX10" fmla="*/ 975293 w 2552856"/>
              <a:gd name="connsiteY10" fmla="*/ 1411080 h 1716778"/>
              <a:gd name="connsiteX11" fmla="*/ 685008 w 2552856"/>
              <a:gd name="connsiteY11" fmla="*/ 1149824 h 1716778"/>
              <a:gd name="connsiteX12" fmla="*/ 612437 w 2552856"/>
              <a:gd name="connsiteY12" fmla="*/ 757938 h 1716778"/>
              <a:gd name="connsiteX13" fmla="*/ 278608 w 2552856"/>
              <a:gd name="connsiteY13" fmla="*/ 641825 h 1716778"/>
              <a:gd name="connsiteX14" fmla="*/ 2836 w 2552856"/>
              <a:gd name="connsiteY14" fmla="*/ 395081 h 1716778"/>
              <a:gd name="connsiteX0" fmla="*/ 2836 w 2552856"/>
              <a:gd name="connsiteY0" fmla="*/ 395081 h 1724967"/>
              <a:gd name="connsiteX1" fmla="*/ 409236 w 2552856"/>
              <a:gd name="connsiteY1" fmla="*/ 162853 h 1724967"/>
              <a:gd name="connsiteX2" fmla="*/ 728550 w 2552856"/>
              <a:gd name="connsiteY2" fmla="*/ 249938 h 1724967"/>
              <a:gd name="connsiteX3" fmla="*/ 1091407 w 2552856"/>
              <a:gd name="connsiteY3" fmla="*/ 3196 h 1724967"/>
              <a:gd name="connsiteX4" fmla="*/ 1526836 w 2552856"/>
              <a:gd name="connsiteY4" fmla="*/ 104796 h 1724967"/>
              <a:gd name="connsiteX5" fmla="*/ 1976778 w 2552856"/>
              <a:gd name="connsiteY5" fmla="*/ 32224 h 1724967"/>
              <a:gd name="connsiteX6" fmla="*/ 2267065 w 2552856"/>
              <a:gd name="connsiteY6" fmla="*/ 482168 h 1724967"/>
              <a:gd name="connsiteX7" fmla="*/ 2542836 w 2552856"/>
              <a:gd name="connsiteY7" fmla="*/ 786967 h 1724967"/>
              <a:gd name="connsiteX8" fmla="*/ 2397693 w 2552856"/>
              <a:gd name="connsiteY8" fmla="*/ 1309481 h 1724967"/>
              <a:gd name="connsiteX9" fmla="*/ 1541351 w 2552856"/>
              <a:gd name="connsiteY9" fmla="*/ 1715882 h 1724967"/>
              <a:gd name="connsiteX10" fmla="*/ 931750 w 2552856"/>
              <a:gd name="connsiteY10" fmla="*/ 1556223 h 1724967"/>
              <a:gd name="connsiteX11" fmla="*/ 685008 w 2552856"/>
              <a:gd name="connsiteY11" fmla="*/ 1149824 h 1724967"/>
              <a:gd name="connsiteX12" fmla="*/ 612437 w 2552856"/>
              <a:gd name="connsiteY12" fmla="*/ 757938 h 1724967"/>
              <a:gd name="connsiteX13" fmla="*/ 278608 w 2552856"/>
              <a:gd name="connsiteY13" fmla="*/ 641825 h 1724967"/>
              <a:gd name="connsiteX14" fmla="*/ 2836 w 2552856"/>
              <a:gd name="connsiteY14" fmla="*/ 395081 h 1724967"/>
              <a:gd name="connsiteX0" fmla="*/ 2836 w 2551471"/>
              <a:gd name="connsiteY0" fmla="*/ 395081 h 1808622"/>
              <a:gd name="connsiteX1" fmla="*/ 409236 w 2551471"/>
              <a:gd name="connsiteY1" fmla="*/ 162853 h 1808622"/>
              <a:gd name="connsiteX2" fmla="*/ 728550 w 2551471"/>
              <a:gd name="connsiteY2" fmla="*/ 249938 h 1808622"/>
              <a:gd name="connsiteX3" fmla="*/ 1091407 w 2551471"/>
              <a:gd name="connsiteY3" fmla="*/ 3196 h 1808622"/>
              <a:gd name="connsiteX4" fmla="*/ 1526836 w 2551471"/>
              <a:gd name="connsiteY4" fmla="*/ 104796 h 1808622"/>
              <a:gd name="connsiteX5" fmla="*/ 1976778 w 2551471"/>
              <a:gd name="connsiteY5" fmla="*/ 32224 h 1808622"/>
              <a:gd name="connsiteX6" fmla="*/ 2267065 w 2551471"/>
              <a:gd name="connsiteY6" fmla="*/ 482168 h 1808622"/>
              <a:gd name="connsiteX7" fmla="*/ 2542836 w 2551471"/>
              <a:gd name="connsiteY7" fmla="*/ 786967 h 1808622"/>
              <a:gd name="connsiteX8" fmla="*/ 2397693 w 2551471"/>
              <a:gd name="connsiteY8" fmla="*/ 1309481 h 1808622"/>
              <a:gd name="connsiteX9" fmla="*/ 1599408 w 2551471"/>
              <a:gd name="connsiteY9" fmla="*/ 1802968 h 1808622"/>
              <a:gd name="connsiteX10" fmla="*/ 931750 w 2551471"/>
              <a:gd name="connsiteY10" fmla="*/ 1556223 h 1808622"/>
              <a:gd name="connsiteX11" fmla="*/ 685008 w 2551471"/>
              <a:gd name="connsiteY11" fmla="*/ 1149824 h 1808622"/>
              <a:gd name="connsiteX12" fmla="*/ 612437 w 2551471"/>
              <a:gd name="connsiteY12" fmla="*/ 757938 h 1808622"/>
              <a:gd name="connsiteX13" fmla="*/ 278608 w 2551471"/>
              <a:gd name="connsiteY13" fmla="*/ 641825 h 1808622"/>
              <a:gd name="connsiteX14" fmla="*/ 2836 w 2551471"/>
              <a:gd name="connsiteY14" fmla="*/ 395081 h 1808622"/>
              <a:gd name="connsiteX0" fmla="*/ 2765 w 2551400"/>
              <a:gd name="connsiteY0" fmla="*/ 395081 h 1808622"/>
              <a:gd name="connsiteX1" fmla="*/ 409165 w 2551400"/>
              <a:gd name="connsiteY1" fmla="*/ 162853 h 1808622"/>
              <a:gd name="connsiteX2" fmla="*/ 728479 w 2551400"/>
              <a:gd name="connsiteY2" fmla="*/ 249938 h 1808622"/>
              <a:gd name="connsiteX3" fmla="*/ 1091336 w 2551400"/>
              <a:gd name="connsiteY3" fmla="*/ 3196 h 1808622"/>
              <a:gd name="connsiteX4" fmla="*/ 1526765 w 2551400"/>
              <a:gd name="connsiteY4" fmla="*/ 104796 h 1808622"/>
              <a:gd name="connsiteX5" fmla="*/ 1976707 w 2551400"/>
              <a:gd name="connsiteY5" fmla="*/ 32224 h 1808622"/>
              <a:gd name="connsiteX6" fmla="*/ 2266994 w 2551400"/>
              <a:gd name="connsiteY6" fmla="*/ 482168 h 1808622"/>
              <a:gd name="connsiteX7" fmla="*/ 2542765 w 2551400"/>
              <a:gd name="connsiteY7" fmla="*/ 786967 h 1808622"/>
              <a:gd name="connsiteX8" fmla="*/ 2397622 w 2551400"/>
              <a:gd name="connsiteY8" fmla="*/ 1309481 h 1808622"/>
              <a:gd name="connsiteX9" fmla="*/ 1599337 w 2551400"/>
              <a:gd name="connsiteY9" fmla="*/ 1802968 h 1808622"/>
              <a:gd name="connsiteX10" fmla="*/ 931679 w 2551400"/>
              <a:gd name="connsiteY10" fmla="*/ 1556223 h 1808622"/>
              <a:gd name="connsiteX11" fmla="*/ 684937 w 2551400"/>
              <a:gd name="connsiteY11" fmla="*/ 1149824 h 1808622"/>
              <a:gd name="connsiteX12" fmla="*/ 612366 w 2551400"/>
              <a:gd name="connsiteY12" fmla="*/ 757938 h 1808622"/>
              <a:gd name="connsiteX13" fmla="*/ 249508 w 2551400"/>
              <a:gd name="connsiteY13" fmla="*/ 757939 h 1808622"/>
              <a:gd name="connsiteX14" fmla="*/ 2765 w 2551400"/>
              <a:gd name="connsiteY14" fmla="*/ 395081 h 1808622"/>
              <a:gd name="connsiteX0" fmla="*/ 2327 w 2594505"/>
              <a:gd name="connsiteY0" fmla="*/ 395081 h 1808622"/>
              <a:gd name="connsiteX1" fmla="*/ 452270 w 2594505"/>
              <a:gd name="connsiteY1" fmla="*/ 162853 h 1808622"/>
              <a:gd name="connsiteX2" fmla="*/ 771584 w 2594505"/>
              <a:gd name="connsiteY2" fmla="*/ 249938 h 1808622"/>
              <a:gd name="connsiteX3" fmla="*/ 1134441 w 2594505"/>
              <a:gd name="connsiteY3" fmla="*/ 3196 h 1808622"/>
              <a:gd name="connsiteX4" fmla="*/ 1569870 w 2594505"/>
              <a:gd name="connsiteY4" fmla="*/ 104796 h 1808622"/>
              <a:gd name="connsiteX5" fmla="*/ 2019812 w 2594505"/>
              <a:gd name="connsiteY5" fmla="*/ 32224 h 1808622"/>
              <a:gd name="connsiteX6" fmla="*/ 2310099 w 2594505"/>
              <a:gd name="connsiteY6" fmla="*/ 482168 h 1808622"/>
              <a:gd name="connsiteX7" fmla="*/ 2585870 w 2594505"/>
              <a:gd name="connsiteY7" fmla="*/ 786967 h 1808622"/>
              <a:gd name="connsiteX8" fmla="*/ 2440727 w 2594505"/>
              <a:gd name="connsiteY8" fmla="*/ 1309481 h 1808622"/>
              <a:gd name="connsiteX9" fmla="*/ 1642442 w 2594505"/>
              <a:gd name="connsiteY9" fmla="*/ 1802968 h 1808622"/>
              <a:gd name="connsiteX10" fmla="*/ 974784 w 2594505"/>
              <a:gd name="connsiteY10" fmla="*/ 1556223 h 1808622"/>
              <a:gd name="connsiteX11" fmla="*/ 728042 w 2594505"/>
              <a:gd name="connsiteY11" fmla="*/ 1149824 h 1808622"/>
              <a:gd name="connsiteX12" fmla="*/ 655471 w 2594505"/>
              <a:gd name="connsiteY12" fmla="*/ 757938 h 1808622"/>
              <a:gd name="connsiteX13" fmla="*/ 292613 w 2594505"/>
              <a:gd name="connsiteY13" fmla="*/ 757939 h 1808622"/>
              <a:gd name="connsiteX14" fmla="*/ 2327 w 2594505"/>
              <a:gd name="connsiteY14" fmla="*/ 395081 h 1808622"/>
              <a:gd name="connsiteX0" fmla="*/ 5006 w 2597184"/>
              <a:gd name="connsiteY0" fmla="*/ 395081 h 1808622"/>
              <a:gd name="connsiteX1" fmla="*/ 454949 w 2597184"/>
              <a:gd name="connsiteY1" fmla="*/ 162853 h 1808622"/>
              <a:gd name="connsiteX2" fmla="*/ 774263 w 2597184"/>
              <a:gd name="connsiteY2" fmla="*/ 249938 h 1808622"/>
              <a:gd name="connsiteX3" fmla="*/ 1137120 w 2597184"/>
              <a:gd name="connsiteY3" fmla="*/ 3196 h 1808622"/>
              <a:gd name="connsiteX4" fmla="*/ 1572549 w 2597184"/>
              <a:gd name="connsiteY4" fmla="*/ 104796 h 1808622"/>
              <a:gd name="connsiteX5" fmla="*/ 2022491 w 2597184"/>
              <a:gd name="connsiteY5" fmla="*/ 32224 h 1808622"/>
              <a:gd name="connsiteX6" fmla="*/ 2312778 w 2597184"/>
              <a:gd name="connsiteY6" fmla="*/ 482168 h 1808622"/>
              <a:gd name="connsiteX7" fmla="*/ 2588549 w 2597184"/>
              <a:gd name="connsiteY7" fmla="*/ 786967 h 1808622"/>
              <a:gd name="connsiteX8" fmla="*/ 2443406 w 2597184"/>
              <a:gd name="connsiteY8" fmla="*/ 1309481 h 1808622"/>
              <a:gd name="connsiteX9" fmla="*/ 1645121 w 2597184"/>
              <a:gd name="connsiteY9" fmla="*/ 1802968 h 1808622"/>
              <a:gd name="connsiteX10" fmla="*/ 977463 w 2597184"/>
              <a:gd name="connsiteY10" fmla="*/ 1556223 h 1808622"/>
              <a:gd name="connsiteX11" fmla="*/ 730721 w 2597184"/>
              <a:gd name="connsiteY11" fmla="*/ 1149824 h 1808622"/>
              <a:gd name="connsiteX12" fmla="*/ 658150 w 2597184"/>
              <a:gd name="connsiteY12" fmla="*/ 757938 h 1808622"/>
              <a:gd name="connsiteX13" fmla="*/ 295292 w 2597184"/>
              <a:gd name="connsiteY13" fmla="*/ 757939 h 1808622"/>
              <a:gd name="connsiteX14" fmla="*/ 5006 w 2597184"/>
              <a:gd name="connsiteY14" fmla="*/ 395081 h 1808622"/>
              <a:gd name="connsiteX0" fmla="*/ 4873 w 2597051"/>
              <a:gd name="connsiteY0" fmla="*/ 395081 h 1808622"/>
              <a:gd name="connsiteX1" fmla="*/ 454816 w 2597051"/>
              <a:gd name="connsiteY1" fmla="*/ 162853 h 1808622"/>
              <a:gd name="connsiteX2" fmla="*/ 774130 w 2597051"/>
              <a:gd name="connsiteY2" fmla="*/ 249938 h 1808622"/>
              <a:gd name="connsiteX3" fmla="*/ 1136987 w 2597051"/>
              <a:gd name="connsiteY3" fmla="*/ 3196 h 1808622"/>
              <a:gd name="connsiteX4" fmla="*/ 1572416 w 2597051"/>
              <a:gd name="connsiteY4" fmla="*/ 104796 h 1808622"/>
              <a:gd name="connsiteX5" fmla="*/ 2022358 w 2597051"/>
              <a:gd name="connsiteY5" fmla="*/ 32224 h 1808622"/>
              <a:gd name="connsiteX6" fmla="*/ 2312645 w 2597051"/>
              <a:gd name="connsiteY6" fmla="*/ 482168 h 1808622"/>
              <a:gd name="connsiteX7" fmla="*/ 2588416 w 2597051"/>
              <a:gd name="connsiteY7" fmla="*/ 786967 h 1808622"/>
              <a:gd name="connsiteX8" fmla="*/ 2443273 w 2597051"/>
              <a:gd name="connsiteY8" fmla="*/ 1309481 h 1808622"/>
              <a:gd name="connsiteX9" fmla="*/ 1644988 w 2597051"/>
              <a:gd name="connsiteY9" fmla="*/ 1802968 h 1808622"/>
              <a:gd name="connsiteX10" fmla="*/ 977330 w 2597051"/>
              <a:gd name="connsiteY10" fmla="*/ 1556223 h 1808622"/>
              <a:gd name="connsiteX11" fmla="*/ 730588 w 2597051"/>
              <a:gd name="connsiteY11" fmla="*/ 1149824 h 1808622"/>
              <a:gd name="connsiteX12" fmla="*/ 614474 w 2597051"/>
              <a:gd name="connsiteY12" fmla="*/ 815995 h 1808622"/>
              <a:gd name="connsiteX13" fmla="*/ 295159 w 2597051"/>
              <a:gd name="connsiteY13" fmla="*/ 757939 h 1808622"/>
              <a:gd name="connsiteX14" fmla="*/ 4873 w 2597051"/>
              <a:gd name="connsiteY14" fmla="*/ 395081 h 1808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97051" h="1808622">
                <a:moveTo>
                  <a:pt x="4873" y="395081"/>
                </a:moveTo>
                <a:cubicBezTo>
                  <a:pt x="45996" y="208815"/>
                  <a:pt x="326607" y="187043"/>
                  <a:pt x="454816" y="162853"/>
                </a:cubicBezTo>
                <a:cubicBezTo>
                  <a:pt x="583025" y="138663"/>
                  <a:pt x="660435" y="276547"/>
                  <a:pt x="774130" y="249938"/>
                </a:cubicBezTo>
                <a:cubicBezTo>
                  <a:pt x="887825" y="223329"/>
                  <a:pt x="1003939" y="27386"/>
                  <a:pt x="1136987" y="3196"/>
                </a:cubicBezTo>
                <a:cubicBezTo>
                  <a:pt x="1270035" y="-20994"/>
                  <a:pt x="1424854" y="99958"/>
                  <a:pt x="1572416" y="104796"/>
                </a:cubicBezTo>
                <a:cubicBezTo>
                  <a:pt x="1719978" y="109634"/>
                  <a:pt x="1898987" y="-30671"/>
                  <a:pt x="2022358" y="32224"/>
                </a:cubicBezTo>
                <a:cubicBezTo>
                  <a:pt x="2145729" y="95119"/>
                  <a:pt x="2218302" y="356377"/>
                  <a:pt x="2312645" y="482168"/>
                </a:cubicBezTo>
                <a:cubicBezTo>
                  <a:pt x="2406988" y="607959"/>
                  <a:pt x="2566645" y="649081"/>
                  <a:pt x="2588416" y="786967"/>
                </a:cubicBezTo>
                <a:cubicBezTo>
                  <a:pt x="2610187" y="924853"/>
                  <a:pt x="2600511" y="1140148"/>
                  <a:pt x="2443273" y="1309481"/>
                </a:cubicBezTo>
                <a:cubicBezTo>
                  <a:pt x="2286035" y="1478814"/>
                  <a:pt x="1889312" y="1761844"/>
                  <a:pt x="1644988" y="1802968"/>
                </a:cubicBezTo>
                <a:cubicBezTo>
                  <a:pt x="1400664" y="1844092"/>
                  <a:pt x="1103121" y="1650566"/>
                  <a:pt x="977330" y="1556223"/>
                </a:cubicBezTo>
                <a:cubicBezTo>
                  <a:pt x="851539" y="1461880"/>
                  <a:pt x="800740" y="1287710"/>
                  <a:pt x="730588" y="1149824"/>
                </a:cubicBezTo>
                <a:cubicBezTo>
                  <a:pt x="660436" y="1011938"/>
                  <a:pt x="699141" y="900661"/>
                  <a:pt x="614474" y="815995"/>
                </a:cubicBezTo>
                <a:cubicBezTo>
                  <a:pt x="529807" y="731329"/>
                  <a:pt x="396759" y="828091"/>
                  <a:pt x="295159" y="757939"/>
                </a:cubicBezTo>
                <a:cubicBezTo>
                  <a:pt x="193559" y="687787"/>
                  <a:pt x="-36250" y="581347"/>
                  <a:pt x="4873" y="395081"/>
                </a:cubicBezTo>
                <a:close/>
              </a:path>
            </a:pathLst>
          </a:custGeom>
          <a:solidFill>
            <a:schemeClr val="accent1">
              <a:alpha val="1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6" name="フリーフォーム 165"/>
          <p:cNvSpPr/>
          <p:nvPr/>
        </p:nvSpPr>
        <p:spPr>
          <a:xfrm>
            <a:off x="5479076" y="2113248"/>
            <a:ext cx="483412" cy="483690"/>
          </a:xfrm>
          <a:custGeom>
            <a:avLst/>
            <a:gdLst>
              <a:gd name="connsiteX0" fmla="*/ 130 w 377663"/>
              <a:gd name="connsiteY0" fmla="*/ 174312 h 348531"/>
              <a:gd name="connsiteX1" fmla="*/ 188815 w 377663"/>
              <a:gd name="connsiteY1" fmla="*/ 140 h 348531"/>
              <a:gd name="connsiteX2" fmla="*/ 377501 w 377663"/>
              <a:gd name="connsiteY2" fmla="*/ 203340 h 348531"/>
              <a:gd name="connsiteX3" fmla="*/ 217844 w 377663"/>
              <a:gd name="connsiteY3" fmla="*/ 348483 h 348531"/>
              <a:gd name="connsiteX4" fmla="*/ 130 w 377663"/>
              <a:gd name="connsiteY4" fmla="*/ 174312 h 348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663" h="348531">
                <a:moveTo>
                  <a:pt x="130" y="174312"/>
                </a:moveTo>
                <a:cubicBezTo>
                  <a:pt x="-4708" y="116255"/>
                  <a:pt x="125920" y="-4698"/>
                  <a:pt x="188815" y="140"/>
                </a:cubicBezTo>
                <a:cubicBezTo>
                  <a:pt x="251710" y="4978"/>
                  <a:pt x="372663" y="145283"/>
                  <a:pt x="377501" y="203340"/>
                </a:cubicBezTo>
                <a:cubicBezTo>
                  <a:pt x="382339" y="261397"/>
                  <a:pt x="278320" y="350902"/>
                  <a:pt x="217844" y="348483"/>
                </a:cubicBezTo>
                <a:cubicBezTo>
                  <a:pt x="157368" y="346064"/>
                  <a:pt x="4968" y="232369"/>
                  <a:pt x="130" y="174312"/>
                </a:cubicBez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8" name="フリーフォーム 167"/>
          <p:cNvSpPr/>
          <p:nvPr/>
        </p:nvSpPr>
        <p:spPr>
          <a:xfrm>
            <a:off x="5528748" y="2996952"/>
            <a:ext cx="483412" cy="483690"/>
          </a:xfrm>
          <a:custGeom>
            <a:avLst/>
            <a:gdLst>
              <a:gd name="connsiteX0" fmla="*/ 130 w 377663"/>
              <a:gd name="connsiteY0" fmla="*/ 174312 h 348531"/>
              <a:gd name="connsiteX1" fmla="*/ 188815 w 377663"/>
              <a:gd name="connsiteY1" fmla="*/ 140 h 348531"/>
              <a:gd name="connsiteX2" fmla="*/ 377501 w 377663"/>
              <a:gd name="connsiteY2" fmla="*/ 203340 h 348531"/>
              <a:gd name="connsiteX3" fmla="*/ 217844 w 377663"/>
              <a:gd name="connsiteY3" fmla="*/ 348483 h 348531"/>
              <a:gd name="connsiteX4" fmla="*/ 130 w 377663"/>
              <a:gd name="connsiteY4" fmla="*/ 174312 h 348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663" h="348531">
                <a:moveTo>
                  <a:pt x="130" y="174312"/>
                </a:moveTo>
                <a:cubicBezTo>
                  <a:pt x="-4708" y="116255"/>
                  <a:pt x="125920" y="-4698"/>
                  <a:pt x="188815" y="140"/>
                </a:cubicBezTo>
                <a:cubicBezTo>
                  <a:pt x="251710" y="4978"/>
                  <a:pt x="372663" y="145283"/>
                  <a:pt x="377501" y="203340"/>
                </a:cubicBezTo>
                <a:cubicBezTo>
                  <a:pt x="382339" y="261397"/>
                  <a:pt x="278320" y="350902"/>
                  <a:pt x="217844" y="348483"/>
                </a:cubicBezTo>
                <a:cubicBezTo>
                  <a:pt x="157368" y="346064"/>
                  <a:pt x="4968" y="232369"/>
                  <a:pt x="130" y="174312"/>
                </a:cubicBez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9" name="フリーフォーム 168"/>
          <p:cNvSpPr/>
          <p:nvPr/>
        </p:nvSpPr>
        <p:spPr>
          <a:xfrm>
            <a:off x="5499720" y="1556792"/>
            <a:ext cx="483412" cy="483690"/>
          </a:xfrm>
          <a:custGeom>
            <a:avLst/>
            <a:gdLst>
              <a:gd name="connsiteX0" fmla="*/ 130 w 377663"/>
              <a:gd name="connsiteY0" fmla="*/ 174312 h 348531"/>
              <a:gd name="connsiteX1" fmla="*/ 188815 w 377663"/>
              <a:gd name="connsiteY1" fmla="*/ 140 h 348531"/>
              <a:gd name="connsiteX2" fmla="*/ 377501 w 377663"/>
              <a:gd name="connsiteY2" fmla="*/ 203340 h 348531"/>
              <a:gd name="connsiteX3" fmla="*/ 217844 w 377663"/>
              <a:gd name="connsiteY3" fmla="*/ 348483 h 348531"/>
              <a:gd name="connsiteX4" fmla="*/ 130 w 377663"/>
              <a:gd name="connsiteY4" fmla="*/ 174312 h 348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663" h="348531">
                <a:moveTo>
                  <a:pt x="130" y="174312"/>
                </a:moveTo>
                <a:cubicBezTo>
                  <a:pt x="-4708" y="116255"/>
                  <a:pt x="125920" y="-4698"/>
                  <a:pt x="188815" y="140"/>
                </a:cubicBezTo>
                <a:cubicBezTo>
                  <a:pt x="251710" y="4978"/>
                  <a:pt x="372663" y="145283"/>
                  <a:pt x="377501" y="203340"/>
                </a:cubicBezTo>
                <a:cubicBezTo>
                  <a:pt x="382339" y="261397"/>
                  <a:pt x="278320" y="350902"/>
                  <a:pt x="217844" y="348483"/>
                </a:cubicBezTo>
                <a:cubicBezTo>
                  <a:pt x="157368" y="346064"/>
                  <a:pt x="4968" y="232369"/>
                  <a:pt x="130" y="174312"/>
                </a:cubicBez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2" name="フリーフォーム 171"/>
          <p:cNvSpPr/>
          <p:nvPr/>
        </p:nvSpPr>
        <p:spPr>
          <a:xfrm>
            <a:off x="6028769" y="1200160"/>
            <a:ext cx="2810809" cy="1641285"/>
          </a:xfrm>
          <a:custGeom>
            <a:avLst/>
            <a:gdLst>
              <a:gd name="connsiteX0" fmla="*/ 99902 w 2650634"/>
              <a:gd name="connsiteY0" fmla="*/ 26397 h 1506854"/>
              <a:gd name="connsiteX1" fmla="*/ 462759 w 2650634"/>
              <a:gd name="connsiteY1" fmla="*/ 432797 h 1506854"/>
              <a:gd name="connsiteX2" fmla="*/ 1130416 w 2650634"/>
              <a:gd name="connsiteY2" fmla="*/ 1390739 h 1506854"/>
              <a:gd name="connsiteX3" fmla="*/ 1609388 w 2650634"/>
              <a:gd name="connsiteY3" fmla="*/ 1506854 h 1506854"/>
              <a:gd name="connsiteX4" fmla="*/ 2552816 w 2650634"/>
              <a:gd name="connsiteY4" fmla="*/ 781139 h 1506854"/>
              <a:gd name="connsiteX5" fmla="*/ 2596359 w 2650634"/>
              <a:gd name="connsiteY5" fmla="*/ 476339 h 1506854"/>
              <a:gd name="connsiteX6" fmla="*/ 2335102 w 2650634"/>
              <a:gd name="connsiteY6" fmla="*/ 84454 h 1506854"/>
              <a:gd name="connsiteX7" fmla="*/ 99902 w 2650634"/>
              <a:gd name="connsiteY7" fmla="*/ 26397 h 1506854"/>
              <a:gd name="connsiteX0" fmla="*/ 126561 w 2488608"/>
              <a:gd name="connsiteY0" fmla="*/ 53489 h 1461375"/>
              <a:gd name="connsiteX1" fmla="*/ 300733 w 2488608"/>
              <a:gd name="connsiteY1" fmla="*/ 387318 h 1461375"/>
              <a:gd name="connsiteX2" fmla="*/ 968390 w 2488608"/>
              <a:gd name="connsiteY2" fmla="*/ 1345260 h 1461375"/>
              <a:gd name="connsiteX3" fmla="*/ 1447362 w 2488608"/>
              <a:gd name="connsiteY3" fmla="*/ 1461375 h 1461375"/>
              <a:gd name="connsiteX4" fmla="*/ 2390790 w 2488608"/>
              <a:gd name="connsiteY4" fmla="*/ 735660 h 1461375"/>
              <a:gd name="connsiteX5" fmla="*/ 2434333 w 2488608"/>
              <a:gd name="connsiteY5" fmla="*/ 430860 h 1461375"/>
              <a:gd name="connsiteX6" fmla="*/ 2173076 w 2488608"/>
              <a:gd name="connsiteY6" fmla="*/ 38975 h 1461375"/>
              <a:gd name="connsiteX7" fmla="*/ 126561 w 2488608"/>
              <a:gd name="connsiteY7" fmla="*/ 53489 h 1461375"/>
              <a:gd name="connsiteX0" fmla="*/ 132943 w 2494990"/>
              <a:gd name="connsiteY0" fmla="*/ 39145 h 1447031"/>
              <a:gd name="connsiteX1" fmla="*/ 307115 w 2494990"/>
              <a:gd name="connsiteY1" fmla="*/ 372974 h 1447031"/>
              <a:gd name="connsiteX2" fmla="*/ 974772 w 2494990"/>
              <a:gd name="connsiteY2" fmla="*/ 1330916 h 1447031"/>
              <a:gd name="connsiteX3" fmla="*/ 1453744 w 2494990"/>
              <a:gd name="connsiteY3" fmla="*/ 1447031 h 1447031"/>
              <a:gd name="connsiteX4" fmla="*/ 2397172 w 2494990"/>
              <a:gd name="connsiteY4" fmla="*/ 721316 h 1447031"/>
              <a:gd name="connsiteX5" fmla="*/ 2440715 w 2494990"/>
              <a:gd name="connsiteY5" fmla="*/ 416516 h 1447031"/>
              <a:gd name="connsiteX6" fmla="*/ 2179458 w 2494990"/>
              <a:gd name="connsiteY6" fmla="*/ 24631 h 1447031"/>
              <a:gd name="connsiteX7" fmla="*/ 132943 w 2494990"/>
              <a:gd name="connsiteY7" fmla="*/ 39145 h 1447031"/>
              <a:gd name="connsiteX0" fmla="*/ 121059 w 2555678"/>
              <a:gd name="connsiteY0" fmla="*/ 50009 h 1443380"/>
              <a:gd name="connsiteX1" fmla="*/ 367803 w 2555678"/>
              <a:gd name="connsiteY1" fmla="*/ 369323 h 1443380"/>
              <a:gd name="connsiteX2" fmla="*/ 1035460 w 2555678"/>
              <a:gd name="connsiteY2" fmla="*/ 1327265 h 1443380"/>
              <a:gd name="connsiteX3" fmla="*/ 1514432 w 2555678"/>
              <a:gd name="connsiteY3" fmla="*/ 1443380 h 1443380"/>
              <a:gd name="connsiteX4" fmla="*/ 2457860 w 2555678"/>
              <a:gd name="connsiteY4" fmla="*/ 717665 h 1443380"/>
              <a:gd name="connsiteX5" fmla="*/ 2501403 w 2555678"/>
              <a:gd name="connsiteY5" fmla="*/ 412865 h 1443380"/>
              <a:gd name="connsiteX6" fmla="*/ 2240146 w 2555678"/>
              <a:gd name="connsiteY6" fmla="*/ 20980 h 1443380"/>
              <a:gd name="connsiteX7" fmla="*/ 121059 w 2555678"/>
              <a:gd name="connsiteY7" fmla="*/ 50009 h 1443380"/>
              <a:gd name="connsiteX0" fmla="*/ 110672 w 2545291"/>
              <a:gd name="connsiteY0" fmla="*/ 42679 h 1436050"/>
              <a:gd name="connsiteX1" fmla="*/ 357416 w 2545291"/>
              <a:gd name="connsiteY1" fmla="*/ 361993 h 1436050"/>
              <a:gd name="connsiteX2" fmla="*/ 1025073 w 2545291"/>
              <a:gd name="connsiteY2" fmla="*/ 1319935 h 1436050"/>
              <a:gd name="connsiteX3" fmla="*/ 1504045 w 2545291"/>
              <a:gd name="connsiteY3" fmla="*/ 1436050 h 1436050"/>
              <a:gd name="connsiteX4" fmla="*/ 2447473 w 2545291"/>
              <a:gd name="connsiteY4" fmla="*/ 710335 h 1436050"/>
              <a:gd name="connsiteX5" fmla="*/ 2491016 w 2545291"/>
              <a:gd name="connsiteY5" fmla="*/ 405535 h 1436050"/>
              <a:gd name="connsiteX6" fmla="*/ 2171701 w 2545291"/>
              <a:gd name="connsiteY6" fmla="*/ 42679 h 1436050"/>
              <a:gd name="connsiteX7" fmla="*/ 110672 w 2545291"/>
              <a:gd name="connsiteY7" fmla="*/ 42679 h 1436050"/>
              <a:gd name="connsiteX0" fmla="*/ 110672 w 2545291"/>
              <a:gd name="connsiteY0" fmla="*/ 21185 h 1414556"/>
              <a:gd name="connsiteX1" fmla="*/ 357416 w 2545291"/>
              <a:gd name="connsiteY1" fmla="*/ 340499 h 1414556"/>
              <a:gd name="connsiteX2" fmla="*/ 1025073 w 2545291"/>
              <a:gd name="connsiteY2" fmla="*/ 1298441 h 1414556"/>
              <a:gd name="connsiteX3" fmla="*/ 1504045 w 2545291"/>
              <a:gd name="connsiteY3" fmla="*/ 1414556 h 1414556"/>
              <a:gd name="connsiteX4" fmla="*/ 2447473 w 2545291"/>
              <a:gd name="connsiteY4" fmla="*/ 688841 h 1414556"/>
              <a:gd name="connsiteX5" fmla="*/ 2491016 w 2545291"/>
              <a:gd name="connsiteY5" fmla="*/ 384041 h 1414556"/>
              <a:gd name="connsiteX6" fmla="*/ 2171701 w 2545291"/>
              <a:gd name="connsiteY6" fmla="*/ 21185 h 1414556"/>
              <a:gd name="connsiteX7" fmla="*/ 110672 w 2545291"/>
              <a:gd name="connsiteY7" fmla="*/ 21185 h 1414556"/>
              <a:gd name="connsiteX0" fmla="*/ 110672 w 2545291"/>
              <a:gd name="connsiteY0" fmla="*/ 24199 h 1417570"/>
              <a:gd name="connsiteX1" fmla="*/ 357416 w 2545291"/>
              <a:gd name="connsiteY1" fmla="*/ 343513 h 1417570"/>
              <a:gd name="connsiteX2" fmla="*/ 1025073 w 2545291"/>
              <a:gd name="connsiteY2" fmla="*/ 1301455 h 1417570"/>
              <a:gd name="connsiteX3" fmla="*/ 1504045 w 2545291"/>
              <a:gd name="connsiteY3" fmla="*/ 1417570 h 1417570"/>
              <a:gd name="connsiteX4" fmla="*/ 2447473 w 2545291"/>
              <a:gd name="connsiteY4" fmla="*/ 691855 h 1417570"/>
              <a:gd name="connsiteX5" fmla="*/ 2491016 w 2545291"/>
              <a:gd name="connsiteY5" fmla="*/ 387055 h 1417570"/>
              <a:gd name="connsiteX6" fmla="*/ 2171701 w 2545291"/>
              <a:gd name="connsiteY6" fmla="*/ 24199 h 1417570"/>
              <a:gd name="connsiteX7" fmla="*/ 110672 w 2545291"/>
              <a:gd name="connsiteY7" fmla="*/ 24199 h 1417570"/>
              <a:gd name="connsiteX0" fmla="*/ 79835 w 2514454"/>
              <a:gd name="connsiteY0" fmla="*/ 4891 h 1398262"/>
              <a:gd name="connsiteX1" fmla="*/ 326579 w 2514454"/>
              <a:gd name="connsiteY1" fmla="*/ 324205 h 1398262"/>
              <a:gd name="connsiteX2" fmla="*/ 994236 w 2514454"/>
              <a:gd name="connsiteY2" fmla="*/ 1282147 h 1398262"/>
              <a:gd name="connsiteX3" fmla="*/ 1473208 w 2514454"/>
              <a:gd name="connsiteY3" fmla="*/ 1398262 h 1398262"/>
              <a:gd name="connsiteX4" fmla="*/ 2416636 w 2514454"/>
              <a:gd name="connsiteY4" fmla="*/ 672547 h 1398262"/>
              <a:gd name="connsiteX5" fmla="*/ 2460179 w 2514454"/>
              <a:gd name="connsiteY5" fmla="*/ 367747 h 1398262"/>
              <a:gd name="connsiteX6" fmla="*/ 2140864 w 2514454"/>
              <a:gd name="connsiteY6" fmla="*/ 4891 h 1398262"/>
              <a:gd name="connsiteX7" fmla="*/ 79835 w 2514454"/>
              <a:gd name="connsiteY7" fmla="*/ 4891 h 1398262"/>
              <a:gd name="connsiteX0" fmla="*/ 71343 w 2578534"/>
              <a:gd name="connsiteY0" fmla="*/ 21274 h 1428011"/>
              <a:gd name="connsiteX1" fmla="*/ 390659 w 2578534"/>
              <a:gd name="connsiteY1" fmla="*/ 353954 h 1428011"/>
              <a:gd name="connsiteX2" fmla="*/ 1058316 w 2578534"/>
              <a:gd name="connsiteY2" fmla="*/ 1311896 h 1428011"/>
              <a:gd name="connsiteX3" fmla="*/ 1537288 w 2578534"/>
              <a:gd name="connsiteY3" fmla="*/ 1428011 h 1428011"/>
              <a:gd name="connsiteX4" fmla="*/ 2480716 w 2578534"/>
              <a:gd name="connsiteY4" fmla="*/ 702296 h 1428011"/>
              <a:gd name="connsiteX5" fmla="*/ 2524259 w 2578534"/>
              <a:gd name="connsiteY5" fmla="*/ 397496 h 1428011"/>
              <a:gd name="connsiteX6" fmla="*/ 2204944 w 2578534"/>
              <a:gd name="connsiteY6" fmla="*/ 34640 h 1428011"/>
              <a:gd name="connsiteX7" fmla="*/ 71343 w 2578534"/>
              <a:gd name="connsiteY7" fmla="*/ 21274 h 1428011"/>
              <a:gd name="connsiteX0" fmla="*/ 228931 w 2736122"/>
              <a:gd name="connsiteY0" fmla="*/ 48049 h 1503682"/>
              <a:gd name="connsiteX1" fmla="*/ 170875 w 2736122"/>
              <a:gd name="connsiteY1" fmla="*/ 541118 h 1503682"/>
              <a:gd name="connsiteX2" fmla="*/ 1215904 w 2736122"/>
              <a:gd name="connsiteY2" fmla="*/ 1338671 h 1503682"/>
              <a:gd name="connsiteX3" fmla="*/ 1694876 w 2736122"/>
              <a:gd name="connsiteY3" fmla="*/ 1454786 h 1503682"/>
              <a:gd name="connsiteX4" fmla="*/ 2638304 w 2736122"/>
              <a:gd name="connsiteY4" fmla="*/ 729071 h 1503682"/>
              <a:gd name="connsiteX5" fmla="*/ 2681847 w 2736122"/>
              <a:gd name="connsiteY5" fmla="*/ 424271 h 1503682"/>
              <a:gd name="connsiteX6" fmla="*/ 2362532 w 2736122"/>
              <a:gd name="connsiteY6" fmla="*/ 61415 h 1503682"/>
              <a:gd name="connsiteX7" fmla="*/ 228931 w 2736122"/>
              <a:gd name="connsiteY7" fmla="*/ 48049 h 1503682"/>
              <a:gd name="connsiteX0" fmla="*/ 254929 w 2762120"/>
              <a:gd name="connsiteY0" fmla="*/ 48049 h 1503681"/>
              <a:gd name="connsiteX1" fmla="*/ 196873 w 2762120"/>
              <a:gd name="connsiteY1" fmla="*/ 541118 h 1503681"/>
              <a:gd name="connsiteX2" fmla="*/ 1241902 w 2762120"/>
              <a:gd name="connsiteY2" fmla="*/ 1338671 h 1503681"/>
              <a:gd name="connsiteX3" fmla="*/ 1720874 w 2762120"/>
              <a:gd name="connsiteY3" fmla="*/ 1454786 h 1503681"/>
              <a:gd name="connsiteX4" fmla="*/ 2664302 w 2762120"/>
              <a:gd name="connsiteY4" fmla="*/ 729071 h 1503681"/>
              <a:gd name="connsiteX5" fmla="*/ 2707845 w 2762120"/>
              <a:gd name="connsiteY5" fmla="*/ 424271 h 1503681"/>
              <a:gd name="connsiteX6" fmla="*/ 2388530 w 2762120"/>
              <a:gd name="connsiteY6" fmla="*/ 61415 h 1503681"/>
              <a:gd name="connsiteX7" fmla="*/ 254929 w 2762120"/>
              <a:gd name="connsiteY7" fmla="*/ 48049 h 1503681"/>
              <a:gd name="connsiteX0" fmla="*/ 231727 w 2738918"/>
              <a:gd name="connsiteY0" fmla="*/ 44319 h 1501951"/>
              <a:gd name="connsiteX1" fmla="*/ 217214 w 2738918"/>
              <a:gd name="connsiteY1" fmla="*/ 483925 h 1501951"/>
              <a:gd name="connsiteX2" fmla="*/ 1218700 w 2738918"/>
              <a:gd name="connsiteY2" fmla="*/ 1334941 h 1501951"/>
              <a:gd name="connsiteX3" fmla="*/ 1697672 w 2738918"/>
              <a:gd name="connsiteY3" fmla="*/ 1451056 h 1501951"/>
              <a:gd name="connsiteX4" fmla="*/ 2641100 w 2738918"/>
              <a:gd name="connsiteY4" fmla="*/ 725341 h 1501951"/>
              <a:gd name="connsiteX5" fmla="*/ 2684643 w 2738918"/>
              <a:gd name="connsiteY5" fmla="*/ 420541 h 1501951"/>
              <a:gd name="connsiteX6" fmla="*/ 2365328 w 2738918"/>
              <a:gd name="connsiteY6" fmla="*/ 57685 h 1501951"/>
              <a:gd name="connsiteX7" fmla="*/ 231727 w 2738918"/>
              <a:gd name="connsiteY7" fmla="*/ 44319 h 1501951"/>
              <a:gd name="connsiteX0" fmla="*/ 202577 w 2709768"/>
              <a:gd name="connsiteY0" fmla="*/ 44319 h 1536877"/>
              <a:gd name="connsiteX1" fmla="*/ 188064 w 2709768"/>
              <a:gd name="connsiteY1" fmla="*/ 483925 h 1536877"/>
              <a:gd name="connsiteX2" fmla="*/ 1087950 w 2709768"/>
              <a:gd name="connsiteY2" fmla="*/ 1415136 h 1536877"/>
              <a:gd name="connsiteX3" fmla="*/ 1668522 w 2709768"/>
              <a:gd name="connsiteY3" fmla="*/ 1451056 h 1536877"/>
              <a:gd name="connsiteX4" fmla="*/ 2611950 w 2709768"/>
              <a:gd name="connsiteY4" fmla="*/ 725341 h 1536877"/>
              <a:gd name="connsiteX5" fmla="*/ 2655493 w 2709768"/>
              <a:gd name="connsiteY5" fmla="*/ 420541 h 1536877"/>
              <a:gd name="connsiteX6" fmla="*/ 2336178 w 2709768"/>
              <a:gd name="connsiteY6" fmla="*/ 57685 h 1536877"/>
              <a:gd name="connsiteX7" fmla="*/ 202577 w 2709768"/>
              <a:gd name="connsiteY7" fmla="*/ 44319 h 1536877"/>
              <a:gd name="connsiteX0" fmla="*/ 202577 w 2701042"/>
              <a:gd name="connsiteY0" fmla="*/ 44319 h 1562470"/>
              <a:gd name="connsiteX1" fmla="*/ 188064 w 2701042"/>
              <a:gd name="connsiteY1" fmla="*/ 483925 h 1562470"/>
              <a:gd name="connsiteX2" fmla="*/ 1087950 w 2701042"/>
              <a:gd name="connsiteY2" fmla="*/ 1415136 h 1562470"/>
              <a:gd name="connsiteX3" fmla="*/ 1799150 w 2701042"/>
              <a:gd name="connsiteY3" fmla="*/ 1491154 h 1562470"/>
              <a:gd name="connsiteX4" fmla="*/ 2611950 w 2701042"/>
              <a:gd name="connsiteY4" fmla="*/ 725341 h 1562470"/>
              <a:gd name="connsiteX5" fmla="*/ 2655493 w 2701042"/>
              <a:gd name="connsiteY5" fmla="*/ 420541 h 1562470"/>
              <a:gd name="connsiteX6" fmla="*/ 2336178 w 2701042"/>
              <a:gd name="connsiteY6" fmla="*/ 57685 h 1562470"/>
              <a:gd name="connsiteX7" fmla="*/ 202577 w 2701042"/>
              <a:gd name="connsiteY7" fmla="*/ 44319 h 1562470"/>
              <a:gd name="connsiteX0" fmla="*/ 202577 w 2782480"/>
              <a:gd name="connsiteY0" fmla="*/ 44319 h 1554892"/>
              <a:gd name="connsiteX1" fmla="*/ 188064 w 2782480"/>
              <a:gd name="connsiteY1" fmla="*/ 483925 h 1554892"/>
              <a:gd name="connsiteX2" fmla="*/ 1087950 w 2782480"/>
              <a:gd name="connsiteY2" fmla="*/ 1415136 h 1554892"/>
              <a:gd name="connsiteX3" fmla="*/ 1799150 w 2782480"/>
              <a:gd name="connsiteY3" fmla="*/ 1491154 h 1554892"/>
              <a:gd name="connsiteX4" fmla="*/ 2728064 w 2782480"/>
              <a:gd name="connsiteY4" fmla="*/ 832267 h 1554892"/>
              <a:gd name="connsiteX5" fmla="*/ 2655493 w 2782480"/>
              <a:gd name="connsiteY5" fmla="*/ 420541 h 1554892"/>
              <a:gd name="connsiteX6" fmla="*/ 2336178 w 2782480"/>
              <a:gd name="connsiteY6" fmla="*/ 57685 h 1554892"/>
              <a:gd name="connsiteX7" fmla="*/ 202577 w 2782480"/>
              <a:gd name="connsiteY7" fmla="*/ 44319 h 1554892"/>
              <a:gd name="connsiteX0" fmla="*/ 202577 w 2859070"/>
              <a:gd name="connsiteY0" fmla="*/ 42906 h 1553479"/>
              <a:gd name="connsiteX1" fmla="*/ 188064 w 2859070"/>
              <a:gd name="connsiteY1" fmla="*/ 482512 h 1553479"/>
              <a:gd name="connsiteX2" fmla="*/ 1087950 w 2859070"/>
              <a:gd name="connsiteY2" fmla="*/ 1413723 h 1553479"/>
              <a:gd name="connsiteX3" fmla="*/ 1799150 w 2859070"/>
              <a:gd name="connsiteY3" fmla="*/ 1489741 h 1553479"/>
              <a:gd name="connsiteX4" fmla="*/ 2728064 w 2859070"/>
              <a:gd name="connsiteY4" fmla="*/ 830854 h 1553479"/>
              <a:gd name="connsiteX5" fmla="*/ 2829664 w 2859070"/>
              <a:gd name="connsiteY5" fmla="*/ 392396 h 1553479"/>
              <a:gd name="connsiteX6" fmla="*/ 2336178 w 2859070"/>
              <a:gd name="connsiteY6" fmla="*/ 56272 h 1553479"/>
              <a:gd name="connsiteX7" fmla="*/ 202577 w 2859070"/>
              <a:gd name="connsiteY7" fmla="*/ 42906 h 1553479"/>
              <a:gd name="connsiteX0" fmla="*/ 202577 w 2859070"/>
              <a:gd name="connsiteY0" fmla="*/ 29354 h 1539927"/>
              <a:gd name="connsiteX1" fmla="*/ 188064 w 2859070"/>
              <a:gd name="connsiteY1" fmla="*/ 468960 h 1539927"/>
              <a:gd name="connsiteX2" fmla="*/ 1087950 w 2859070"/>
              <a:gd name="connsiteY2" fmla="*/ 1400171 h 1539927"/>
              <a:gd name="connsiteX3" fmla="*/ 1799150 w 2859070"/>
              <a:gd name="connsiteY3" fmla="*/ 1476189 h 1539927"/>
              <a:gd name="connsiteX4" fmla="*/ 2728064 w 2859070"/>
              <a:gd name="connsiteY4" fmla="*/ 817302 h 1539927"/>
              <a:gd name="connsiteX5" fmla="*/ 2829664 w 2859070"/>
              <a:gd name="connsiteY5" fmla="*/ 378844 h 1539927"/>
              <a:gd name="connsiteX6" fmla="*/ 2336178 w 2859070"/>
              <a:gd name="connsiteY6" fmla="*/ 42720 h 1539927"/>
              <a:gd name="connsiteX7" fmla="*/ 202577 w 2859070"/>
              <a:gd name="connsiteY7" fmla="*/ 29354 h 1539927"/>
              <a:gd name="connsiteX0" fmla="*/ 154316 w 2810809"/>
              <a:gd name="connsiteY0" fmla="*/ 838 h 1511411"/>
              <a:gd name="connsiteX1" fmla="*/ 139803 w 2810809"/>
              <a:gd name="connsiteY1" fmla="*/ 440444 h 1511411"/>
              <a:gd name="connsiteX2" fmla="*/ 1039689 w 2810809"/>
              <a:gd name="connsiteY2" fmla="*/ 1371655 h 1511411"/>
              <a:gd name="connsiteX3" fmla="*/ 1750889 w 2810809"/>
              <a:gd name="connsiteY3" fmla="*/ 1447673 h 1511411"/>
              <a:gd name="connsiteX4" fmla="*/ 2679803 w 2810809"/>
              <a:gd name="connsiteY4" fmla="*/ 788786 h 1511411"/>
              <a:gd name="connsiteX5" fmla="*/ 2781403 w 2810809"/>
              <a:gd name="connsiteY5" fmla="*/ 350328 h 1511411"/>
              <a:gd name="connsiteX6" fmla="*/ 2287917 w 2810809"/>
              <a:gd name="connsiteY6" fmla="*/ 14204 h 1511411"/>
              <a:gd name="connsiteX7" fmla="*/ 154316 w 2810809"/>
              <a:gd name="connsiteY7" fmla="*/ 838 h 1511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10809" h="1511411">
                <a:moveTo>
                  <a:pt x="154316" y="838"/>
                </a:moveTo>
                <a:cubicBezTo>
                  <a:pt x="-87589" y="5049"/>
                  <a:pt x="-7759" y="211975"/>
                  <a:pt x="139803" y="440444"/>
                </a:cubicBezTo>
                <a:cubicBezTo>
                  <a:pt x="287365" y="668913"/>
                  <a:pt x="771175" y="1203784"/>
                  <a:pt x="1039689" y="1371655"/>
                </a:cubicBezTo>
                <a:cubicBezTo>
                  <a:pt x="1308203" y="1539526"/>
                  <a:pt x="1477537" y="1544818"/>
                  <a:pt x="1750889" y="1447673"/>
                </a:cubicBezTo>
                <a:cubicBezTo>
                  <a:pt x="2024241" y="1350528"/>
                  <a:pt x="2508051" y="971677"/>
                  <a:pt x="2679803" y="788786"/>
                </a:cubicBezTo>
                <a:cubicBezTo>
                  <a:pt x="2851555" y="605895"/>
                  <a:pt x="2817689" y="466442"/>
                  <a:pt x="2781403" y="350328"/>
                </a:cubicBezTo>
                <a:cubicBezTo>
                  <a:pt x="2745117" y="234214"/>
                  <a:pt x="2580622" y="18989"/>
                  <a:pt x="2287917" y="14204"/>
                </a:cubicBezTo>
                <a:cubicBezTo>
                  <a:pt x="1995212" y="9419"/>
                  <a:pt x="396221" y="-3373"/>
                  <a:pt x="154316" y="838"/>
                </a:cubicBez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93818425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814</TotalTime>
  <Words>396</Words>
  <Application>Microsoft Office PowerPoint</Application>
  <PresentationFormat>画面に合わせる (4:3)</PresentationFormat>
  <Paragraphs>128</Paragraphs>
  <Slides>10</Slides>
  <Notes>6</Notes>
  <HiddenSlides>0</HiddenSlides>
  <MMClips>0</MMClips>
  <ScaleCrop>false</ScaleCrop>
  <HeadingPairs>
    <vt:vector size="6" baseType="variant">
      <vt:variant>
        <vt:lpstr>テーマ</vt:lpstr>
      </vt:variant>
      <vt:variant>
        <vt:i4>1</vt:i4>
      </vt:variant>
      <vt:variant>
        <vt:lpstr>埋め込まれた OLE サーバー</vt:lpstr>
      </vt:variant>
      <vt:variant>
        <vt:i4>2</vt:i4>
      </vt:variant>
      <vt:variant>
        <vt:lpstr>スライド タイトル</vt:lpstr>
      </vt:variant>
      <vt:variant>
        <vt:i4>10</vt:i4>
      </vt:variant>
    </vt:vector>
  </HeadingPairs>
  <TitlesOfParts>
    <vt:vector size="13" baseType="lpstr">
      <vt:lpstr>Office テーマ</vt:lpstr>
      <vt:lpstr>数式</vt:lpstr>
      <vt:lpstr>Microsoft 数式 3.0</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回転は足せない</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hase</dc:creator>
  <cp:lastModifiedBy>hase</cp:lastModifiedBy>
  <cp:revision>53</cp:revision>
  <dcterms:created xsi:type="dcterms:W3CDTF">2012-02-29T10:59:32Z</dcterms:created>
  <dcterms:modified xsi:type="dcterms:W3CDTF">2012-03-15T07:43:14Z</dcterms:modified>
</cp:coreProperties>
</file>